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5"/>
  </p:notesMasterIdLst>
  <p:handoutMasterIdLst>
    <p:handoutMasterId r:id="rId26"/>
  </p:handoutMasterIdLst>
  <p:sldIdLst>
    <p:sldId id="256" r:id="rId2"/>
    <p:sldId id="308" r:id="rId3"/>
    <p:sldId id="257" r:id="rId4"/>
    <p:sldId id="289" r:id="rId5"/>
    <p:sldId id="290" r:id="rId6"/>
    <p:sldId id="292" r:id="rId7"/>
    <p:sldId id="312" r:id="rId8"/>
    <p:sldId id="302" r:id="rId9"/>
    <p:sldId id="303" r:id="rId10"/>
    <p:sldId id="293" r:id="rId11"/>
    <p:sldId id="294" r:id="rId12"/>
    <p:sldId id="295" r:id="rId13"/>
    <p:sldId id="297" r:id="rId14"/>
    <p:sldId id="306" r:id="rId15"/>
    <p:sldId id="296" r:id="rId16"/>
    <p:sldId id="298" r:id="rId17"/>
    <p:sldId id="288" r:id="rId18"/>
    <p:sldId id="309" r:id="rId19"/>
    <p:sldId id="300" r:id="rId20"/>
    <p:sldId id="301" r:id="rId21"/>
    <p:sldId id="307" r:id="rId22"/>
    <p:sldId id="311" r:id="rId23"/>
    <p:sldId id="299" r:id="rId24"/>
  </p:sldIdLst>
  <p:sldSz cx="9144000" cy="6858000" type="screen4x3"/>
  <p:notesSz cx="6797675" cy="9926638"/>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15" autoAdjust="0"/>
    <p:restoredTop sz="86376" autoAdjust="0"/>
  </p:normalViewPr>
  <p:slideViewPr>
    <p:cSldViewPr>
      <p:cViewPr>
        <p:scale>
          <a:sx n="80" d="100"/>
          <a:sy n="80" d="100"/>
        </p:scale>
        <p:origin x="-72" y="-2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hu-HU"/>
          </a:p>
        </p:txBody>
      </p:sp>
      <p:sp>
        <p:nvSpPr>
          <p:cNvPr id="5632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D1652D08-F8D8-4B9F-AAD6-A6FA8BBACF19}" type="datetime4">
              <a:rPr lang="en-US"/>
              <a:pPr>
                <a:defRPr/>
              </a:pPr>
              <a:t>January 8, 2013</a:t>
            </a:fld>
            <a:endParaRPr lang="hu-HU"/>
          </a:p>
        </p:txBody>
      </p:sp>
      <p:sp>
        <p:nvSpPr>
          <p:cNvPr id="5632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hu-HU"/>
          </a:p>
        </p:txBody>
      </p:sp>
      <p:sp>
        <p:nvSpPr>
          <p:cNvPr id="5632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C98D746-3608-4EE5-ABF3-AF95E1FF9DFB}" type="slidenum">
              <a:rPr lang="hu-HU"/>
              <a:pPr>
                <a:defRPr/>
              </a:pPr>
              <a:t>‹#›</a:t>
            </a:fld>
            <a:endParaRPr lang="hu-HU"/>
          </a:p>
        </p:txBody>
      </p:sp>
    </p:spTree>
    <p:extLst>
      <p:ext uri="{BB962C8B-B14F-4D97-AF65-F5344CB8AC3E}">
        <p14:creationId xmlns:p14="http://schemas.microsoft.com/office/powerpoint/2010/main" val="180054129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defRPr>
            </a:lvl1pPr>
          </a:lstStyle>
          <a:p>
            <a:pPr>
              <a:defRPr/>
            </a:pPr>
            <a:endParaRPr lang="hu-HU"/>
          </a:p>
        </p:txBody>
      </p:sp>
      <p:sp>
        <p:nvSpPr>
          <p:cNvPr id="3" name="Dátum hely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pitchFamily="34" charset="0"/>
              </a:defRPr>
            </a:lvl1pPr>
          </a:lstStyle>
          <a:p>
            <a:pPr>
              <a:defRPr/>
            </a:pPr>
            <a:fld id="{37A950B4-1CA5-43C0-B5AC-B1D238B156C1}" type="datetime4">
              <a:rPr lang="en-US"/>
              <a:pPr>
                <a:defRPr/>
              </a:pPr>
              <a:t>January 8, 2013</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hu-HU" noProof="0" smtClean="0"/>
          </a:p>
        </p:txBody>
      </p:sp>
      <p:sp>
        <p:nvSpPr>
          <p:cNvPr id="5" name="Jegyzetek helye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6" name="Élőláb hely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pitchFamily="34" charset="0"/>
              </a:defRPr>
            </a:lvl1pPr>
          </a:lstStyle>
          <a:p>
            <a:pPr>
              <a:defRPr/>
            </a:pPr>
            <a:endParaRPr lang="hu-HU"/>
          </a:p>
        </p:txBody>
      </p:sp>
      <p:sp>
        <p:nvSpPr>
          <p:cNvPr id="7" name="Dia számának hely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pitchFamily="34" charset="0"/>
              </a:defRPr>
            </a:lvl1pPr>
          </a:lstStyle>
          <a:p>
            <a:pPr>
              <a:defRPr/>
            </a:pPr>
            <a:fld id="{B86571F5-66C7-4149-889F-C7E158AB9098}" type="slidenum">
              <a:rPr lang="hu-HU"/>
              <a:pPr>
                <a:defRPr/>
              </a:pPr>
              <a:t>‹#›</a:t>
            </a:fld>
            <a:endParaRPr lang="hu-HU"/>
          </a:p>
        </p:txBody>
      </p:sp>
    </p:spTree>
    <p:extLst>
      <p:ext uri="{BB962C8B-B14F-4D97-AF65-F5344CB8AC3E}">
        <p14:creationId xmlns:p14="http://schemas.microsoft.com/office/powerpoint/2010/main" val="221410709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Good Morning Ladies and Gentleman. Let me introduce our selves. Mr. István Dancsi sr. is the director of the company. My coleague is Radiszláv Neducza logistic manager. I am Erzsébet Szél transport organiser. Please take a copy of our presentation.</a:t>
            </a:r>
          </a:p>
          <a:p>
            <a:endParaRPr lang="hu-HU" smtClean="0"/>
          </a:p>
        </p:txBody>
      </p:sp>
      <p:sp>
        <p:nvSpPr>
          <p:cNvPr id="3277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CA0F74-9801-461C-85E1-502253A333EF}" type="slidenum">
              <a:rPr lang="hu-HU" smtClean="0"/>
              <a:pPr eaLnBrk="1" hangingPunct="1"/>
              <a:t>1</a:t>
            </a:fld>
            <a:endParaRPr lang="hu-HU" smtClean="0"/>
          </a:p>
        </p:txBody>
      </p:sp>
      <p:sp>
        <p:nvSpPr>
          <p:cNvPr id="32773" name="Dátum helye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02517C-E633-4549-8FFA-689A4ABB2C2A}" type="datetime4">
              <a:rPr lang="en-US" smtClean="0"/>
              <a:pPr eaLnBrk="1" hangingPunct="1"/>
              <a:t>January 8, 2013</a:t>
            </a:fld>
            <a:endParaRPr lang="hu-HU" smtClean="0"/>
          </a:p>
        </p:txBody>
      </p:sp>
      <p:sp>
        <p:nvSpPr>
          <p:cNvPr id="32774" name="Élőláb helye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We have a depot and workshop with well trained mechanics to ensure maintenance and reliability.</a:t>
            </a:r>
          </a:p>
          <a:p>
            <a:endParaRPr lang="hu-HU" smtClean="0"/>
          </a:p>
        </p:txBody>
      </p:sp>
      <p:sp>
        <p:nvSpPr>
          <p:cNvPr id="4198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5F1805-2AE2-4273-8D6D-BF6C34099741}" type="slidenum">
              <a:rPr lang="hu-HU" smtClean="0"/>
              <a:pPr eaLnBrk="1" hangingPunct="1"/>
              <a:t>10</a:t>
            </a:fld>
            <a:endParaRPr lang="hu-HU" smtClean="0"/>
          </a:p>
        </p:txBody>
      </p:sp>
      <p:sp>
        <p:nvSpPr>
          <p:cNvPr id="41989"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EBC1D4-8C5F-45C1-A757-8315E48F76BA}" type="datetime4">
              <a:rPr lang="en-US" smtClean="0"/>
              <a:pPr eaLnBrk="1" hangingPunct="1"/>
              <a:t>January 8, 2013</a:t>
            </a:fld>
            <a:endParaRPr lang="hu-HU" smtClean="0"/>
          </a:p>
        </p:txBody>
      </p:sp>
      <p:sp>
        <p:nvSpPr>
          <p:cNvPr id="41990"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We transport goods to practicaely everywhere in europe.</a:t>
            </a:r>
          </a:p>
        </p:txBody>
      </p:sp>
      <p:sp>
        <p:nvSpPr>
          <p:cNvPr id="4301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F59684-B72B-4AF0-9965-A4AD7500E705}" type="slidenum">
              <a:rPr lang="hu-HU" smtClean="0"/>
              <a:pPr eaLnBrk="1" hangingPunct="1"/>
              <a:t>11</a:t>
            </a:fld>
            <a:endParaRPr lang="hu-HU" smtClean="0"/>
          </a:p>
        </p:txBody>
      </p:sp>
      <p:sp>
        <p:nvSpPr>
          <p:cNvPr id="43013"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AC8F25-2EA6-4988-A03C-A28353688B1F}" type="datetime4">
              <a:rPr lang="en-US" smtClean="0"/>
              <a:pPr eaLnBrk="1" hangingPunct="1"/>
              <a:t>January 8, 2013</a:t>
            </a:fld>
            <a:endParaRPr lang="hu-HU" smtClean="0"/>
          </a:p>
        </p:txBody>
      </p:sp>
      <p:sp>
        <p:nvSpPr>
          <p:cNvPr id="43014"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p>
        </p:txBody>
      </p:sp>
      <p:sp>
        <p:nvSpPr>
          <p:cNvPr id="4403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74582C-F6E6-47A0-BC60-6700EFDF08B1}" type="slidenum">
              <a:rPr lang="hu-HU" smtClean="0"/>
              <a:pPr eaLnBrk="1" hangingPunct="1"/>
              <a:t>12</a:t>
            </a:fld>
            <a:endParaRPr lang="hu-HU" smtClean="0"/>
          </a:p>
        </p:txBody>
      </p:sp>
      <p:sp>
        <p:nvSpPr>
          <p:cNvPr id="44037" name="Dátum helye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7ADDE3-5E6B-4F4C-9B00-5501A3B51881}" type="datetime4">
              <a:rPr lang="en-US" smtClean="0"/>
              <a:pPr eaLnBrk="1" hangingPunct="1"/>
              <a:t>January 8, 2013</a:t>
            </a:fld>
            <a:endParaRPr lang="hu-HU" smtClean="0"/>
          </a:p>
        </p:txBody>
      </p:sp>
      <p:sp>
        <p:nvSpPr>
          <p:cNvPr id="44038" name="Élőláb helye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Our cliens get a free web interface to track shipments. The data is automatically updated. So you can access current information. We constantly communicate with the drivers to ensure prompt delivery.</a:t>
            </a:r>
          </a:p>
        </p:txBody>
      </p:sp>
      <p:sp>
        <p:nvSpPr>
          <p:cNvPr id="4506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3212F9-C350-4036-86DE-683CB6D31CA5}" type="slidenum">
              <a:rPr lang="hu-HU" smtClean="0"/>
              <a:pPr eaLnBrk="1" hangingPunct="1"/>
              <a:t>13</a:t>
            </a:fld>
            <a:endParaRPr lang="hu-HU" smtClean="0"/>
          </a:p>
        </p:txBody>
      </p:sp>
      <p:sp>
        <p:nvSpPr>
          <p:cNvPr id="45061"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D3EE46-D0A5-465B-B2C2-85595F222EF8}" type="datetime4">
              <a:rPr lang="en-US" smtClean="0"/>
              <a:pPr eaLnBrk="1" hangingPunct="1"/>
              <a:t>January 8, 2013</a:t>
            </a:fld>
            <a:endParaRPr lang="hu-HU" smtClean="0"/>
          </a:p>
        </p:txBody>
      </p:sp>
      <p:sp>
        <p:nvSpPr>
          <p:cNvPr id="45062"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We dont only invest in the new warehouse but will have 20 new trucks this year. We already received ten of those. As you noticed the average age of our trucks is two years. A modern fleet is important to ensure quality services.</a:t>
            </a:r>
          </a:p>
        </p:txBody>
      </p:sp>
      <p:sp>
        <p:nvSpPr>
          <p:cNvPr id="4608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9AF0D0-FC7E-4F13-841A-2D8E322209B0}" type="slidenum">
              <a:rPr lang="hu-HU" smtClean="0"/>
              <a:pPr eaLnBrk="1" hangingPunct="1"/>
              <a:t>14</a:t>
            </a:fld>
            <a:endParaRPr lang="hu-HU" smtClean="0"/>
          </a:p>
        </p:txBody>
      </p:sp>
      <p:sp>
        <p:nvSpPr>
          <p:cNvPr id="46085"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DD1286-4E21-496B-8E44-C420EF0CC058}" type="datetime4">
              <a:rPr lang="en-US" smtClean="0"/>
              <a:pPr eaLnBrk="1" hangingPunct="1"/>
              <a:t>January 8, 2013</a:t>
            </a:fld>
            <a:endParaRPr lang="hu-HU" smtClean="0"/>
          </a:p>
        </p:txBody>
      </p:sp>
      <p:sp>
        <p:nvSpPr>
          <p:cNvPr id="46086"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We can provide additional services. Our 3,000 square meter warehouse is being implemented now. It will provide 9 m high insulated storage area.</a:t>
            </a:r>
          </a:p>
          <a:p>
            <a:endParaRPr lang="hu-HU" smtClean="0"/>
          </a:p>
        </p:txBody>
      </p:sp>
      <p:sp>
        <p:nvSpPr>
          <p:cNvPr id="4710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EEC259-A362-48FA-B253-303D324C9A22}" type="slidenum">
              <a:rPr lang="hu-HU" smtClean="0"/>
              <a:pPr eaLnBrk="1" hangingPunct="1"/>
              <a:t>15</a:t>
            </a:fld>
            <a:endParaRPr lang="hu-HU" smtClean="0"/>
          </a:p>
        </p:txBody>
      </p:sp>
      <p:sp>
        <p:nvSpPr>
          <p:cNvPr id="47109"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934411-097C-414D-99C5-0791677A63E6}" type="datetime4">
              <a:rPr lang="en-US" smtClean="0"/>
              <a:pPr eaLnBrk="1" hangingPunct="1"/>
              <a:t>January 8, 2013</a:t>
            </a:fld>
            <a:endParaRPr lang="hu-HU" smtClean="0"/>
          </a:p>
        </p:txBody>
      </p:sp>
      <p:sp>
        <p:nvSpPr>
          <p:cNvPr id="47110"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As you can see from the company history and ongoing projects. We are a strong company with the largest and most modern fleet int he region. You can read the names of some important international and local partners. </a:t>
            </a:r>
          </a:p>
          <a:p>
            <a:endParaRPr lang="hu-HU" smtClean="0"/>
          </a:p>
        </p:txBody>
      </p:sp>
      <p:sp>
        <p:nvSpPr>
          <p:cNvPr id="4813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A39656-AD79-48E0-9E7D-F3068DE38F67}" type="slidenum">
              <a:rPr lang="hu-HU" smtClean="0"/>
              <a:pPr eaLnBrk="1" hangingPunct="1"/>
              <a:t>16</a:t>
            </a:fld>
            <a:endParaRPr lang="hu-HU" smtClean="0"/>
          </a:p>
        </p:txBody>
      </p:sp>
      <p:sp>
        <p:nvSpPr>
          <p:cNvPr id="48133"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197BCB-E489-438E-BC86-47AED5EC78EF}" type="datetime4">
              <a:rPr lang="en-US" smtClean="0"/>
              <a:pPr eaLnBrk="1" hangingPunct="1"/>
              <a:t>January 8, 2013</a:t>
            </a:fld>
            <a:endParaRPr lang="hu-HU" smtClean="0"/>
          </a:p>
        </p:txBody>
      </p:sp>
      <p:sp>
        <p:nvSpPr>
          <p:cNvPr id="48134"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smtClean="0"/>
              <a:t>Please find our contact information ont he rest of the slides and int he brochures.</a:t>
            </a:r>
          </a:p>
          <a:p>
            <a:pPr eaLnBrk="1" hangingPunct="1">
              <a:spcBef>
                <a:spcPct val="0"/>
              </a:spcBef>
            </a:pPr>
            <a:endParaRPr lang="hu-HU" smtClean="0"/>
          </a:p>
        </p:txBody>
      </p:sp>
      <p:sp>
        <p:nvSpPr>
          <p:cNvPr id="4915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F5F2A0-7FF2-4E0F-A486-B55BFD63FF03}" type="slidenum">
              <a:rPr lang="hu-HU" smtClean="0"/>
              <a:pPr eaLnBrk="1" hangingPunct="1"/>
              <a:t>17</a:t>
            </a:fld>
            <a:endParaRPr lang="hu-HU" smtClean="0"/>
          </a:p>
        </p:txBody>
      </p:sp>
      <p:sp>
        <p:nvSpPr>
          <p:cNvPr id="49157"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FEB4A5-D026-4541-8370-067647B7A9ED}" type="datetime4">
              <a:rPr lang="en-US" smtClean="0"/>
              <a:pPr eaLnBrk="1" hangingPunct="1"/>
              <a:t>January 8, 2013</a:t>
            </a:fld>
            <a:endParaRPr lang="hu-HU" smtClean="0"/>
          </a:p>
        </p:txBody>
      </p:sp>
      <p:sp>
        <p:nvSpPr>
          <p:cNvPr id="49158"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p>
        </p:txBody>
      </p:sp>
      <p:sp>
        <p:nvSpPr>
          <p:cNvPr id="5018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C4F913-29BF-41CF-B23B-D5D04E389775}" type="slidenum">
              <a:rPr lang="hu-HU" smtClean="0"/>
              <a:pPr eaLnBrk="1" hangingPunct="1"/>
              <a:t>18</a:t>
            </a:fld>
            <a:endParaRPr lang="hu-HU" smtClean="0"/>
          </a:p>
        </p:txBody>
      </p:sp>
      <p:sp>
        <p:nvSpPr>
          <p:cNvPr id="50181" name="Dátum helye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AB31D2-F9C4-4D16-8464-92C5F800FFE0}" type="datetime4">
              <a:rPr lang="en-US" smtClean="0"/>
              <a:pPr eaLnBrk="1" hangingPunct="1"/>
              <a:t>January 8, 2013</a:t>
            </a:fld>
            <a:endParaRPr lang="hu-HU" smtClean="0"/>
          </a:p>
        </p:txBody>
      </p:sp>
      <p:sp>
        <p:nvSpPr>
          <p:cNvPr id="50182" name="Élőláb helye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p>
        </p:txBody>
      </p:sp>
      <p:sp>
        <p:nvSpPr>
          <p:cNvPr id="5120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D6C7A0-8E44-42DA-9795-FB01F9680B7F}" type="slidenum">
              <a:rPr lang="hu-HU" smtClean="0"/>
              <a:pPr eaLnBrk="1" hangingPunct="1"/>
              <a:t>19</a:t>
            </a:fld>
            <a:endParaRPr lang="hu-HU" smtClean="0"/>
          </a:p>
        </p:txBody>
      </p:sp>
      <p:sp>
        <p:nvSpPr>
          <p:cNvPr id="51205" name="Dátum helye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0BEC4E-F031-4993-98A1-4284D3F361A8}" type="datetime4">
              <a:rPr lang="en-US" smtClean="0"/>
              <a:pPr eaLnBrk="1" hangingPunct="1"/>
              <a:t>January 8, 2013</a:t>
            </a:fld>
            <a:endParaRPr lang="hu-HU" smtClean="0"/>
          </a:p>
        </p:txBody>
      </p:sp>
      <p:sp>
        <p:nvSpPr>
          <p:cNvPr id="51206" name="Élőláb helye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p>
        </p:txBody>
      </p:sp>
      <p:sp>
        <p:nvSpPr>
          <p:cNvPr id="3379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C5933B-68F9-48C1-954B-295BB7073523}" type="slidenum">
              <a:rPr lang="hu-HU" smtClean="0"/>
              <a:pPr eaLnBrk="1" hangingPunct="1"/>
              <a:t>2</a:t>
            </a:fld>
            <a:endParaRPr lang="hu-HU" smtClean="0"/>
          </a:p>
        </p:txBody>
      </p:sp>
      <p:sp>
        <p:nvSpPr>
          <p:cNvPr id="33797" name="Dátum helye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1F9760-648F-4F41-94E5-1324FB2E37BD}" type="datetime4">
              <a:rPr lang="en-US" smtClean="0"/>
              <a:pPr eaLnBrk="1" hangingPunct="1"/>
              <a:t>January 8, 2013</a:t>
            </a:fld>
            <a:endParaRPr lang="hu-HU" smtClean="0"/>
          </a:p>
        </p:txBody>
      </p:sp>
      <p:sp>
        <p:nvSpPr>
          <p:cNvPr id="33798" name="Élőláb helye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p>
        </p:txBody>
      </p:sp>
      <p:sp>
        <p:nvSpPr>
          <p:cNvPr id="5222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C36752-F2C1-4CAE-8986-9BFAF5EE9012}" type="slidenum">
              <a:rPr lang="hu-HU" smtClean="0"/>
              <a:pPr eaLnBrk="1" hangingPunct="1"/>
              <a:t>20</a:t>
            </a:fld>
            <a:endParaRPr lang="hu-HU" smtClean="0"/>
          </a:p>
        </p:txBody>
      </p:sp>
      <p:sp>
        <p:nvSpPr>
          <p:cNvPr id="52229" name="Dátum helye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4C7356-90D6-42C9-9481-425EB822FE85}" type="datetime4">
              <a:rPr lang="en-US" smtClean="0"/>
              <a:pPr eaLnBrk="1" hangingPunct="1"/>
              <a:t>January 8, 2013</a:t>
            </a:fld>
            <a:endParaRPr lang="hu-HU" smtClean="0"/>
          </a:p>
        </p:txBody>
      </p:sp>
      <p:sp>
        <p:nvSpPr>
          <p:cNvPr id="52230" name="Élőláb helye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p>
        </p:txBody>
      </p:sp>
      <p:sp>
        <p:nvSpPr>
          <p:cNvPr id="5325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C973BF-E2D5-465D-84FC-C1D14852DE6F}" type="slidenum">
              <a:rPr lang="hu-HU" smtClean="0"/>
              <a:pPr eaLnBrk="1" hangingPunct="1"/>
              <a:t>21</a:t>
            </a:fld>
            <a:endParaRPr lang="hu-HU" smtClean="0"/>
          </a:p>
        </p:txBody>
      </p:sp>
      <p:sp>
        <p:nvSpPr>
          <p:cNvPr id="53253" name="Dátum helye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D9E762-080D-4CA2-9D30-DA2A1A2B88FD}" type="datetime4">
              <a:rPr lang="en-US" smtClean="0"/>
              <a:pPr eaLnBrk="1" hangingPunct="1"/>
              <a:t>January 8, 2013</a:t>
            </a:fld>
            <a:endParaRPr lang="hu-HU" smtClean="0"/>
          </a:p>
        </p:txBody>
      </p:sp>
      <p:sp>
        <p:nvSpPr>
          <p:cNvPr id="53254" name="Élőláb helye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p>
        </p:txBody>
      </p:sp>
      <p:sp>
        <p:nvSpPr>
          <p:cNvPr id="5427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C58628-1312-46BE-B98F-E6F2B69CA577}" type="slidenum">
              <a:rPr lang="hu-HU" smtClean="0"/>
              <a:pPr eaLnBrk="1" hangingPunct="1"/>
              <a:t>23</a:t>
            </a:fld>
            <a:endParaRPr lang="hu-HU" smtClean="0"/>
          </a:p>
        </p:txBody>
      </p:sp>
      <p:sp>
        <p:nvSpPr>
          <p:cNvPr id="54277"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9461D8-B454-4EB2-B942-80687CAF3371}" type="datetime4">
              <a:rPr lang="en-US" smtClean="0"/>
              <a:pPr eaLnBrk="1" hangingPunct="1"/>
              <a:t>January 8, 2013</a:t>
            </a:fld>
            <a:endParaRPr lang="hu-HU" smtClean="0"/>
          </a:p>
        </p:txBody>
      </p:sp>
      <p:sp>
        <p:nvSpPr>
          <p:cNvPr id="54278"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First i wolud like to talk about the history of our company. Our H.Q. is int he industrial park of Makó. Our activities include complex logistic solution. And forwarding cargo tailord to the needs of our clients. We have a partner company. Which was established in 1998. Bí mr. i.d. jr. we wanted to separate different tasks int he two companies. It started express flights with smaller vans later the services were extended by larger vans and trucks. </a:t>
            </a:r>
          </a:p>
          <a:p>
            <a:endParaRPr lang="hu-HU" smtClean="0"/>
          </a:p>
        </p:txBody>
      </p:sp>
      <p:sp>
        <p:nvSpPr>
          <p:cNvPr id="3482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DA063C-7AE7-4A32-9D6F-B34D59344CF1}" type="slidenum">
              <a:rPr lang="hu-HU" smtClean="0"/>
              <a:pPr eaLnBrk="1" hangingPunct="1"/>
              <a:t>3</a:t>
            </a:fld>
            <a:endParaRPr lang="hu-HU" smtClean="0"/>
          </a:p>
        </p:txBody>
      </p:sp>
      <p:sp>
        <p:nvSpPr>
          <p:cNvPr id="34821"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2DC39F-FC10-45E2-BBB5-9EC2253377B4}" type="datetime4">
              <a:rPr lang="en-US" smtClean="0"/>
              <a:pPr eaLnBrk="1" hangingPunct="1"/>
              <a:t>January 8, 2013</a:t>
            </a:fld>
            <a:endParaRPr lang="hu-HU" smtClean="0"/>
          </a:p>
        </p:txBody>
      </p:sp>
      <p:sp>
        <p:nvSpPr>
          <p:cNvPr id="34822"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In this slide you can see the different types of vehicles. </a:t>
            </a:r>
          </a:p>
          <a:p>
            <a:endParaRPr lang="hu-HU" smtClean="0"/>
          </a:p>
        </p:txBody>
      </p:sp>
      <p:sp>
        <p:nvSpPr>
          <p:cNvPr id="3584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F6C5A5-E4E4-44DF-96EB-7FEA5A7FFBE2}" type="slidenum">
              <a:rPr lang="hu-HU" smtClean="0"/>
              <a:pPr eaLnBrk="1" hangingPunct="1"/>
              <a:t>4</a:t>
            </a:fld>
            <a:endParaRPr lang="hu-HU" smtClean="0"/>
          </a:p>
        </p:txBody>
      </p:sp>
      <p:sp>
        <p:nvSpPr>
          <p:cNvPr id="35845"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36989D-BCF5-4660-850D-98D4A63EBA03}" type="datetime4">
              <a:rPr lang="en-US" smtClean="0"/>
              <a:pPr eaLnBrk="1" hangingPunct="1"/>
              <a:t>January 8, 2013</a:t>
            </a:fld>
            <a:endParaRPr lang="hu-HU" smtClean="0"/>
          </a:p>
        </p:txBody>
      </p:sp>
      <p:sp>
        <p:nvSpPr>
          <p:cNvPr id="35846"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Now most you can see details  of some of the smaller vans and trucks. They are used for express forwarding.</a:t>
            </a:r>
          </a:p>
          <a:p>
            <a:endParaRPr lang="hu-HU" smtClean="0"/>
          </a:p>
        </p:txBody>
      </p:sp>
      <p:sp>
        <p:nvSpPr>
          <p:cNvPr id="368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8FF930-9A5B-42BE-BFD1-9CB02485D36C}" type="slidenum">
              <a:rPr lang="hu-HU" smtClean="0"/>
              <a:pPr eaLnBrk="1" hangingPunct="1"/>
              <a:t>5</a:t>
            </a:fld>
            <a:endParaRPr lang="hu-HU" smtClean="0"/>
          </a:p>
        </p:txBody>
      </p:sp>
      <p:sp>
        <p:nvSpPr>
          <p:cNvPr id="36869"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71C3C8-7E34-49E3-8730-8C707DA56BB4}" type="datetime4">
              <a:rPr lang="en-US" smtClean="0"/>
              <a:pPr eaLnBrk="1" hangingPunct="1"/>
              <a:t>January 8, 2013</a:t>
            </a:fld>
            <a:endParaRPr lang="hu-HU" smtClean="0"/>
          </a:p>
        </p:txBody>
      </p:sp>
      <p:sp>
        <p:nvSpPr>
          <p:cNvPr id="36870"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Now most you can see details  of some of the smaller vans and trucks. They are used for express forwarding.</a:t>
            </a:r>
          </a:p>
          <a:p>
            <a:endParaRPr lang="hu-HU" smtClean="0"/>
          </a:p>
        </p:txBody>
      </p:sp>
      <p:sp>
        <p:nvSpPr>
          <p:cNvPr id="3789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53BEF0-9482-42E4-8D89-0A0598897881}" type="slidenum">
              <a:rPr lang="hu-HU" smtClean="0"/>
              <a:pPr eaLnBrk="1" hangingPunct="1"/>
              <a:t>6</a:t>
            </a:fld>
            <a:endParaRPr lang="hu-HU" smtClean="0"/>
          </a:p>
        </p:txBody>
      </p:sp>
      <p:sp>
        <p:nvSpPr>
          <p:cNvPr id="37893"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AD0E1F-EA73-4D08-A2FC-6E1D4D321007}" type="datetime4">
              <a:rPr lang="en-US" smtClean="0"/>
              <a:pPr eaLnBrk="1" hangingPunct="1"/>
              <a:t>January 8, 2013</a:t>
            </a:fld>
            <a:endParaRPr lang="hu-HU" smtClean="0"/>
          </a:p>
        </p:txBody>
      </p:sp>
      <p:sp>
        <p:nvSpPr>
          <p:cNvPr id="37894"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1B60BB-5B13-4648-80EA-454545A7FE7A}" type="slidenum">
              <a:rPr lang="hu-HU" smtClean="0"/>
              <a:pPr eaLnBrk="1" hangingPunct="1"/>
              <a:t>7</a:t>
            </a:fld>
            <a:endParaRPr lang="hu-HU" smtClean="0"/>
          </a:p>
        </p:txBody>
      </p:sp>
      <p:sp>
        <p:nvSpPr>
          <p:cNvPr id="38915" name="Rectangle 1"/>
          <p:cNvSpPr>
            <a:spLocks noGrp="1" noRot="1" noChangeAspect="1" noChangeArrowheads="1" noTextEdit="1"/>
          </p:cNvSpPr>
          <p:nvPr>
            <p:ph type="sldImg"/>
          </p:nvPr>
        </p:nvSpPr>
        <p:spPr bwMode="auto">
          <a:xfrm>
            <a:off x="919163"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bwMode="auto">
          <a:xfrm>
            <a:off x="679450" y="4714875"/>
            <a:ext cx="54371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We bought six concrete mixers to serve the needs in the industrial park. Write now all of them are used at your constuction site.</a:t>
            </a:r>
          </a:p>
        </p:txBody>
      </p:sp>
      <p:sp>
        <p:nvSpPr>
          <p:cNvPr id="3994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A952DD-1A54-46DF-97EE-74B02158AEC1}" type="slidenum">
              <a:rPr lang="hu-HU" smtClean="0"/>
              <a:pPr eaLnBrk="1" hangingPunct="1"/>
              <a:t>8</a:t>
            </a:fld>
            <a:endParaRPr lang="hu-HU" smtClean="0"/>
          </a:p>
        </p:txBody>
      </p:sp>
      <p:sp>
        <p:nvSpPr>
          <p:cNvPr id="39941"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9123AD-4572-478A-A3BE-4EDA4D4B099A}" type="datetime4">
              <a:rPr lang="en-US" smtClean="0"/>
              <a:pPr eaLnBrk="1" hangingPunct="1"/>
              <a:t>January 8, 2013</a:t>
            </a:fld>
            <a:endParaRPr lang="hu-HU" smtClean="0"/>
          </a:p>
        </p:txBody>
      </p:sp>
      <p:sp>
        <p:nvSpPr>
          <p:cNvPr id="39942"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mtClean="0"/>
              <a:t>Finally -  you can see a summary of all of our freight vehicles.</a:t>
            </a:r>
          </a:p>
          <a:p>
            <a:endParaRPr lang="hu-HU" smtClean="0"/>
          </a:p>
        </p:txBody>
      </p:sp>
      <p:sp>
        <p:nvSpPr>
          <p:cNvPr id="4096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326817-00A2-4155-8C24-F14531C44166}" type="slidenum">
              <a:rPr lang="hu-HU" smtClean="0"/>
              <a:pPr eaLnBrk="1" hangingPunct="1"/>
              <a:t>9</a:t>
            </a:fld>
            <a:endParaRPr lang="hu-HU" smtClean="0"/>
          </a:p>
        </p:txBody>
      </p:sp>
      <p:sp>
        <p:nvSpPr>
          <p:cNvPr id="40965" name="Dátum helye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6313A2-57FC-49C7-892F-D5F434F420AF}" type="datetime4">
              <a:rPr lang="en-US" smtClean="0"/>
              <a:pPr eaLnBrk="1" hangingPunct="1"/>
              <a:t>January 8, 2013</a:t>
            </a:fld>
            <a:endParaRPr lang="hu-HU" smtClean="0"/>
          </a:p>
        </p:txBody>
      </p:sp>
      <p:sp>
        <p:nvSpPr>
          <p:cNvPr id="40966" name="Élőláb helye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Téglalap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Téglalap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Téglalap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Téglalap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Egyenes összekötő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dirty="0"/>
          </a:p>
        </p:txBody>
      </p:sp>
      <p:sp>
        <p:nvSpPr>
          <p:cNvPr id="11" name="Egyenes összekötő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dirty="0"/>
          </a:p>
        </p:txBody>
      </p:sp>
      <p:sp>
        <p:nvSpPr>
          <p:cNvPr id="12" name="Egyenes összekötő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3" name="Egyenes összekötő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dirty="0"/>
          </a:p>
        </p:txBody>
      </p:sp>
      <p:sp>
        <p:nvSpPr>
          <p:cNvPr id="14" name="Egyenes összekötő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5" name="Egyenes összekötő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6" name="Téglalap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Ellipszis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Ellipszis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Ellipszis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Ellipszis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Ellipszis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Cím 7"/>
          <p:cNvSpPr>
            <a:spLocks noGrp="1"/>
          </p:cNvSpPr>
          <p:nvPr>
            <p:ph type="ctrTitle"/>
          </p:nvPr>
        </p:nvSpPr>
        <p:spPr>
          <a:xfrm>
            <a:off x="2286000" y="3124200"/>
            <a:ext cx="6172200" cy="1894362"/>
          </a:xfrm>
        </p:spPr>
        <p:txBody>
          <a:bodyPr/>
          <a:lstStyle>
            <a:lvl1pPr>
              <a:defRPr b="1"/>
            </a:lvl1pPr>
          </a:lstStyle>
          <a:p>
            <a:r>
              <a:rPr lang="hu-HU" smtClean="0"/>
              <a:t>Mintacím szerkesztése</a:t>
            </a:r>
            <a:endParaRPr lang="en-US"/>
          </a:p>
        </p:txBody>
      </p:sp>
      <p:sp>
        <p:nvSpPr>
          <p:cNvPr id="9" name="Alcím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smtClean="0"/>
              <a:t>Alcím mintájának szerkesztése</a:t>
            </a:r>
            <a:endParaRPr lang="en-US"/>
          </a:p>
        </p:txBody>
      </p:sp>
      <p:sp>
        <p:nvSpPr>
          <p:cNvPr id="22" name="Dátum helye 27"/>
          <p:cNvSpPr>
            <a:spLocks noGrp="1"/>
          </p:cNvSpPr>
          <p:nvPr>
            <p:ph type="dt" sz="half" idx="10"/>
          </p:nvPr>
        </p:nvSpPr>
        <p:spPr bwMode="auto">
          <a:xfrm rot="5400000">
            <a:off x="7764463" y="1174750"/>
            <a:ext cx="2286000" cy="381000"/>
          </a:xfrm>
        </p:spPr>
        <p:txBody>
          <a:bodyPr/>
          <a:lstStyle>
            <a:lvl1pPr>
              <a:defRPr/>
            </a:lvl1pPr>
          </a:lstStyle>
          <a:p>
            <a:pPr>
              <a:defRPr/>
            </a:pPr>
            <a:endParaRPr lang="hu-HU"/>
          </a:p>
        </p:txBody>
      </p:sp>
      <p:sp>
        <p:nvSpPr>
          <p:cNvPr id="23" name="Élőláb helye 16"/>
          <p:cNvSpPr>
            <a:spLocks noGrp="1"/>
          </p:cNvSpPr>
          <p:nvPr>
            <p:ph type="ftr" sz="quarter" idx="11"/>
          </p:nvPr>
        </p:nvSpPr>
        <p:spPr bwMode="auto">
          <a:xfrm rot="5400000">
            <a:off x="7077076" y="4181475"/>
            <a:ext cx="3657600" cy="384175"/>
          </a:xfrm>
        </p:spPr>
        <p:txBody>
          <a:bodyPr/>
          <a:lstStyle>
            <a:lvl1pPr>
              <a:defRPr/>
            </a:lvl1pPr>
          </a:lstStyle>
          <a:p>
            <a:pPr>
              <a:defRPr/>
            </a:pPr>
            <a:endParaRPr lang="hu-HU"/>
          </a:p>
        </p:txBody>
      </p:sp>
      <p:sp>
        <p:nvSpPr>
          <p:cNvPr id="24" name="Dia számának helye 28"/>
          <p:cNvSpPr>
            <a:spLocks noGrp="1"/>
          </p:cNvSpPr>
          <p:nvPr>
            <p:ph type="sldNum" sz="quarter" idx="12"/>
          </p:nvPr>
        </p:nvSpPr>
        <p:spPr bwMode="auto">
          <a:xfrm>
            <a:off x="1325563" y="4929188"/>
            <a:ext cx="609600" cy="517525"/>
          </a:xfrm>
        </p:spPr>
        <p:txBody>
          <a:bodyPr/>
          <a:lstStyle>
            <a:lvl1pPr>
              <a:defRPr/>
            </a:lvl1pPr>
          </a:lstStyle>
          <a:p>
            <a:pPr>
              <a:defRPr/>
            </a:pPr>
            <a:fld id="{ED7FD0A9-C73A-4FC3-BFF4-C9408A59CE27}" type="slidenum">
              <a:rPr lang="hu-HU"/>
              <a:pPr>
                <a:defRPr/>
              </a:pPr>
              <a:t>‹#›</a:t>
            </a:fld>
            <a:endParaRPr lang="hu-HU"/>
          </a:p>
        </p:txBody>
      </p:sp>
    </p:spTree>
    <p:extLst>
      <p:ext uri="{BB962C8B-B14F-4D97-AF65-F5344CB8AC3E}">
        <p14:creationId xmlns:p14="http://schemas.microsoft.com/office/powerpoint/2010/main" val="3023964216"/>
      </p:ext>
    </p:extLst>
  </p:cSld>
  <p:clrMapOvr>
    <a:masterClrMapping/>
  </p:clrMapOvr>
  <p:transition spd="slow" advClick="0" advTm="20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39233476-29CC-4302-90FE-E9B548A20425}" type="slidenum">
              <a:rPr lang="hu-HU"/>
              <a:pPr>
                <a:defRPr/>
              </a:pPr>
              <a:t>‹#›</a:t>
            </a:fld>
            <a:endParaRPr lang="hu-HU"/>
          </a:p>
        </p:txBody>
      </p:sp>
    </p:spTree>
    <p:extLst>
      <p:ext uri="{BB962C8B-B14F-4D97-AF65-F5344CB8AC3E}">
        <p14:creationId xmlns:p14="http://schemas.microsoft.com/office/powerpoint/2010/main" val="1132441413"/>
      </p:ext>
    </p:extLst>
  </p:cSld>
  <p:clrMapOvr>
    <a:masterClrMapping/>
  </p:clrMapOvr>
  <p:transition spd="slow" advClick="0" advTm="20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9"/>
            <a:ext cx="1676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A49B12F9-C200-4678-AF31-F5E6B3BD1CB3}" type="slidenum">
              <a:rPr lang="hu-HU"/>
              <a:pPr>
                <a:defRPr/>
              </a:pPr>
              <a:t>‹#›</a:t>
            </a:fld>
            <a:endParaRPr lang="hu-HU"/>
          </a:p>
        </p:txBody>
      </p:sp>
    </p:spTree>
    <p:extLst>
      <p:ext uri="{BB962C8B-B14F-4D97-AF65-F5344CB8AC3E}">
        <p14:creationId xmlns:p14="http://schemas.microsoft.com/office/powerpoint/2010/main" val="4280149572"/>
      </p:ext>
    </p:extLst>
  </p:cSld>
  <p:clrMapOvr>
    <a:masterClrMapping/>
  </p:clrMapOvr>
  <p:transition spd="slow" advClick="0" advTm="20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8" name="Tartalom helye 7"/>
          <p:cNvSpPr>
            <a:spLocks noGrp="1"/>
          </p:cNvSpPr>
          <p:nvPr>
            <p:ph sz="quarter" idx="1"/>
          </p:nvPr>
        </p:nvSpPr>
        <p:spPr>
          <a:xfrm>
            <a:off x="457200" y="1600200"/>
            <a:ext cx="7467600" cy="487375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6"/>
          <p:cNvSpPr>
            <a:spLocks noGrp="1"/>
          </p:cNvSpPr>
          <p:nvPr>
            <p:ph type="dt" sz="half" idx="10"/>
          </p:nvPr>
        </p:nvSpPr>
        <p:spPr/>
        <p:txBody>
          <a:bodyPr rtlCol="0"/>
          <a:lstStyle>
            <a:lvl1pPr>
              <a:defRPr/>
            </a:lvl1pPr>
          </a:lstStyle>
          <a:p>
            <a:pPr>
              <a:defRPr/>
            </a:pPr>
            <a:endParaRPr lang="hu-HU"/>
          </a:p>
        </p:txBody>
      </p:sp>
      <p:sp>
        <p:nvSpPr>
          <p:cNvPr id="5" name="Dia számának helye 8"/>
          <p:cNvSpPr>
            <a:spLocks noGrp="1"/>
          </p:cNvSpPr>
          <p:nvPr>
            <p:ph type="sldNum" sz="quarter" idx="11"/>
          </p:nvPr>
        </p:nvSpPr>
        <p:spPr/>
        <p:txBody>
          <a:bodyPr rtlCol="0"/>
          <a:lstStyle>
            <a:lvl1pPr>
              <a:defRPr/>
            </a:lvl1pPr>
          </a:lstStyle>
          <a:p>
            <a:pPr>
              <a:defRPr/>
            </a:pPr>
            <a:fld id="{0AD1E67A-8EFE-4C56-A948-350B2757737E}" type="slidenum">
              <a:rPr lang="hu-HU"/>
              <a:pPr>
                <a:defRPr/>
              </a:pPr>
              <a:t>‹#›</a:t>
            </a:fld>
            <a:endParaRPr lang="hu-HU"/>
          </a:p>
        </p:txBody>
      </p:sp>
      <p:sp>
        <p:nvSpPr>
          <p:cNvPr id="6" name="Élőláb helye 9"/>
          <p:cNvSpPr>
            <a:spLocks noGrp="1"/>
          </p:cNvSpPr>
          <p:nvPr>
            <p:ph type="ftr" sz="quarter" idx="12"/>
          </p:nvPr>
        </p:nvSpPr>
        <p:spPr/>
        <p:txBody>
          <a:bodyPr rtlCol="0"/>
          <a:lstStyle>
            <a:lvl1pPr>
              <a:defRPr/>
            </a:lvl1pPr>
          </a:lstStyle>
          <a:p>
            <a:pPr>
              <a:defRPr/>
            </a:pPr>
            <a:endParaRPr lang="hu-HU"/>
          </a:p>
        </p:txBody>
      </p:sp>
    </p:spTree>
    <p:extLst>
      <p:ext uri="{BB962C8B-B14F-4D97-AF65-F5344CB8AC3E}">
        <p14:creationId xmlns:p14="http://schemas.microsoft.com/office/powerpoint/2010/main" val="1619567442"/>
      </p:ext>
    </p:extLst>
  </p:cSld>
  <p:clrMapOvr>
    <a:masterClrMapping/>
  </p:clrMapOvr>
  <p:transition spd="slow" advClick="0" advTm="20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Téglalap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Téglalap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Téglalap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Téglalap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Egyenes összekötő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dirty="0"/>
          </a:p>
        </p:txBody>
      </p:sp>
      <p:sp>
        <p:nvSpPr>
          <p:cNvPr id="9" name="Egyenes összekötő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dirty="0"/>
          </a:p>
        </p:txBody>
      </p:sp>
      <p:sp>
        <p:nvSpPr>
          <p:cNvPr id="10" name="Egyenes összekötő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Egyenes összekötő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dirty="0"/>
          </a:p>
        </p:txBody>
      </p:sp>
      <p:sp>
        <p:nvSpPr>
          <p:cNvPr id="12" name="Egyenes összekötő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3" name="Téglalap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Ellipszis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Ellipszis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Ellipszis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Ellipszis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Ellipszis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Egyenes összekötő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2" name="Cím 1"/>
          <p:cNvSpPr>
            <a:spLocks noGrp="1"/>
          </p:cNvSpPr>
          <p:nvPr>
            <p:ph type="title"/>
          </p:nvPr>
        </p:nvSpPr>
        <p:spPr>
          <a:xfrm>
            <a:off x="2286000" y="2895600"/>
            <a:ext cx="6172200" cy="2053590"/>
          </a:xfrm>
        </p:spPr>
        <p:txBody>
          <a:bodyPr/>
          <a:lstStyle>
            <a:lvl1pPr algn="l">
              <a:buNone/>
              <a:defRPr sz="3000" b="1" cap="small" baseline="0"/>
            </a:lvl1pPr>
          </a:lstStyle>
          <a:p>
            <a:r>
              <a:rPr lang="hu-HU" smtClean="0"/>
              <a:t>Mintacím szerkesztése</a:t>
            </a:r>
            <a:endParaRPr lang="en-US"/>
          </a:p>
        </p:txBody>
      </p:sp>
      <p:sp>
        <p:nvSpPr>
          <p:cNvPr id="3" name="Szöveg hely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smtClean="0"/>
              <a:t>Mintaszöveg szerkesztése</a:t>
            </a:r>
          </a:p>
        </p:txBody>
      </p:sp>
      <p:sp>
        <p:nvSpPr>
          <p:cNvPr id="20" name="Dátum helye 3"/>
          <p:cNvSpPr>
            <a:spLocks noGrp="1"/>
          </p:cNvSpPr>
          <p:nvPr>
            <p:ph type="dt" sz="half" idx="10"/>
          </p:nvPr>
        </p:nvSpPr>
        <p:spPr bwMode="auto">
          <a:xfrm rot="5400000">
            <a:off x="7762875" y="1169988"/>
            <a:ext cx="2286000" cy="381000"/>
          </a:xfrm>
        </p:spPr>
        <p:txBody>
          <a:bodyPr/>
          <a:lstStyle>
            <a:lvl1pPr>
              <a:defRPr/>
            </a:lvl1pPr>
          </a:lstStyle>
          <a:p>
            <a:pPr>
              <a:defRPr/>
            </a:pPr>
            <a:endParaRPr lang="hu-HU"/>
          </a:p>
        </p:txBody>
      </p:sp>
      <p:sp>
        <p:nvSpPr>
          <p:cNvPr id="21" name="Élőláb helye 4"/>
          <p:cNvSpPr>
            <a:spLocks noGrp="1"/>
          </p:cNvSpPr>
          <p:nvPr>
            <p:ph type="ftr" sz="quarter" idx="11"/>
          </p:nvPr>
        </p:nvSpPr>
        <p:spPr bwMode="auto">
          <a:xfrm rot="5400000">
            <a:off x="7077076" y="4178300"/>
            <a:ext cx="3657600" cy="384175"/>
          </a:xfrm>
        </p:spPr>
        <p:txBody>
          <a:bodyPr/>
          <a:lstStyle>
            <a:lvl1pPr>
              <a:defRPr/>
            </a:lvl1pPr>
          </a:lstStyle>
          <a:p>
            <a:pPr>
              <a:defRPr/>
            </a:pPr>
            <a:endParaRPr lang="hu-HU"/>
          </a:p>
        </p:txBody>
      </p:sp>
      <p:sp>
        <p:nvSpPr>
          <p:cNvPr id="22" name="Dia számának helye 5"/>
          <p:cNvSpPr>
            <a:spLocks noGrp="1"/>
          </p:cNvSpPr>
          <p:nvPr>
            <p:ph type="sldNum" sz="quarter" idx="12"/>
          </p:nvPr>
        </p:nvSpPr>
        <p:spPr bwMode="auto">
          <a:xfrm>
            <a:off x="1339850" y="4929188"/>
            <a:ext cx="609600" cy="517525"/>
          </a:xfrm>
        </p:spPr>
        <p:txBody>
          <a:bodyPr/>
          <a:lstStyle>
            <a:lvl1pPr>
              <a:defRPr/>
            </a:lvl1pPr>
          </a:lstStyle>
          <a:p>
            <a:pPr>
              <a:defRPr/>
            </a:pPr>
            <a:fld id="{9D300697-EFFC-47C9-B6CB-B0E9553F6727}" type="slidenum">
              <a:rPr lang="hu-HU"/>
              <a:pPr>
                <a:defRPr/>
              </a:pPr>
              <a:t>‹#›</a:t>
            </a:fld>
            <a:endParaRPr lang="hu-HU"/>
          </a:p>
        </p:txBody>
      </p:sp>
    </p:spTree>
    <p:extLst>
      <p:ext uri="{BB962C8B-B14F-4D97-AF65-F5344CB8AC3E}">
        <p14:creationId xmlns:p14="http://schemas.microsoft.com/office/powerpoint/2010/main" val="3436501873"/>
      </p:ext>
    </p:extLst>
  </p:cSld>
  <p:clrMapOvr>
    <a:masterClrMapping/>
  </p:clrMapOvr>
  <p:transition spd="slow" advClick="0" advTm="20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9" name="Tartalom helye 8"/>
          <p:cNvSpPr>
            <a:spLocks noGrp="1"/>
          </p:cNvSpPr>
          <p:nvPr>
            <p:ph sz="quarter" idx="1"/>
          </p:nvPr>
        </p:nvSpPr>
        <p:spPr>
          <a:xfrm>
            <a:off x="457200" y="1600200"/>
            <a:ext cx="3657600" cy="45720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1" name="Tartalom helye 10"/>
          <p:cNvSpPr>
            <a:spLocks noGrp="1"/>
          </p:cNvSpPr>
          <p:nvPr>
            <p:ph sz="quarter" idx="2"/>
          </p:nvPr>
        </p:nvSpPr>
        <p:spPr>
          <a:xfrm>
            <a:off x="4270248" y="1600200"/>
            <a:ext cx="3657600" cy="45720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13"/>
          <p:cNvSpPr>
            <a:spLocks noGrp="1"/>
          </p:cNvSpPr>
          <p:nvPr>
            <p:ph type="dt" sz="half" idx="10"/>
          </p:nvPr>
        </p:nvSpPr>
        <p:spPr/>
        <p:txBody>
          <a:bodyPr/>
          <a:lstStyle>
            <a:lvl1pPr>
              <a:defRPr/>
            </a:lvl1pPr>
          </a:lstStyle>
          <a:p>
            <a:pPr>
              <a:defRPr/>
            </a:pPr>
            <a:endParaRPr lang="hu-HU"/>
          </a:p>
        </p:txBody>
      </p:sp>
      <p:sp>
        <p:nvSpPr>
          <p:cNvPr id="6" name="Élőláb helye 2"/>
          <p:cNvSpPr>
            <a:spLocks noGrp="1"/>
          </p:cNvSpPr>
          <p:nvPr>
            <p:ph type="ftr" sz="quarter" idx="11"/>
          </p:nvPr>
        </p:nvSpPr>
        <p:spPr/>
        <p:txBody>
          <a:bodyPr/>
          <a:lstStyle>
            <a:lvl1pPr>
              <a:defRPr/>
            </a:lvl1pPr>
          </a:lstStyle>
          <a:p>
            <a:pPr>
              <a:defRPr/>
            </a:pPr>
            <a:endParaRPr lang="hu-HU"/>
          </a:p>
        </p:txBody>
      </p:sp>
      <p:sp>
        <p:nvSpPr>
          <p:cNvPr id="7" name="Dia számának helye 22"/>
          <p:cNvSpPr>
            <a:spLocks noGrp="1"/>
          </p:cNvSpPr>
          <p:nvPr>
            <p:ph type="sldNum" sz="quarter" idx="12"/>
          </p:nvPr>
        </p:nvSpPr>
        <p:spPr/>
        <p:txBody>
          <a:bodyPr/>
          <a:lstStyle>
            <a:lvl1pPr>
              <a:defRPr/>
            </a:lvl1pPr>
          </a:lstStyle>
          <a:p>
            <a:pPr>
              <a:defRPr/>
            </a:pPr>
            <a:fld id="{63427B56-608E-4895-ABDC-9E1160350D25}" type="slidenum">
              <a:rPr lang="hu-HU"/>
              <a:pPr>
                <a:defRPr/>
              </a:pPr>
              <a:t>‹#›</a:t>
            </a:fld>
            <a:endParaRPr lang="hu-HU"/>
          </a:p>
        </p:txBody>
      </p:sp>
    </p:spTree>
    <p:extLst>
      <p:ext uri="{BB962C8B-B14F-4D97-AF65-F5344CB8AC3E}">
        <p14:creationId xmlns:p14="http://schemas.microsoft.com/office/powerpoint/2010/main" val="3055275772"/>
      </p:ext>
    </p:extLst>
  </p:cSld>
  <p:clrMapOvr>
    <a:masterClrMapping/>
  </p:clrMapOvr>
  <p:transition spd="slow" advClick="0" advTm="20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7543800" cy="1143000"/>
          </a:xfrm>
        </p:spPr>
        <p:txBody>
          <a:bodyPr/>
          <a:lstStyle>
            <a:lvl1pPr>
              <a:defRPr/>
            </a:lvl1pPr>
          </a:lstStyle>
          <a:p>
            <a:r>
              <a:rPr lang="hu-HU" smtClean="0"/>
              <a:t>Mintacím szerkesztése</a:t>
            </a:r>
            <a:endParaRPr lang="en-US"/>
          </a:p>
        </p:txBody>
      </p:sp>
      <p:sp>
        <p:nvSpPr>
          <p:cNvPr id="11" name="Tartalom helye 10"/>
          <p:cNvSpPr>
            <a:spLocks noGrp="1"/>
          </p:cNvSpPr>
          <p:nvPr>
            <p:ph sz="quarter" idx="2"/>
          </p:nvPr>
        </p:nvSpPr>
        <p:spPr>
          <a:xfrm>
            <a:off x="457200" y="2362200"/>
            <a:ext cx="3657600" cy="3886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3" name="Tartalom helye 12"/>
          <p:cNvSpPr>
            <a:spLocks noGrp="1"/>
          </p:cNvSpPr>
          <p:nvPr>
            <p:ph sz="quarter" idx="4"/>
          </p:nvPr>
        </p:nvSpPr>
        <p:spPr>
          <a:xfrm>
            <a:off x="4371975" y="2362200"/>
            <a:ext cx="3657600" cy="3886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2" name="Szöveg hely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hu-HU" smtClean="0"/>
              <a:t>Mintaszöveg szerkesztése</a:t>
            </a:r>
          </a:p>
        </p:txBody>
      </p:sp>
      <p:sp>
        <p:nvSpPr>
          <p:cNvPr id="14" name="Szöveg hely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hu-HU" smtClean="0"/>
              <a:t>Mintaszöveg szerkesztése</a:t>
            </a:r>
          </a:p>
        </p:txBody>
      </p:sp>
      <p:sp>
        <p:nvSpPr>
          <p:cNvPr id="7" name="Dátum helye 13"/>
          <p:cNvSpPr>
            <a:spLocks noGrp="1"/>
          </p:cNvSpPr>
          <p:nvPr>
            <p:ph type="dt" sz="half" idx="10"/>
          </p:nvPr>
        </p:nvSpPr>
        <p:spPr/>
        <p:txBody>
          <a:bodyPr/>
          <a:lstStyle>
            <a:lvl1pPr>
              <a:defRPr/>
            </a:lvl1pPr>
          </a:lstStyle>
          <a:p>
            <a:pPr>
              <a:defRPr/>
            </a:pPr>
            <a:endParaRPr lang="hu-HU"/>
          </a:p>
        </p:txBody>
      </p:sp>
      <p:sp>
        <p:nvSpPr>
          <p:cNvPr id="8" name="Élőláb helye 2"/>
          <p:cNvSpPr>
            <a:spLocks noGrp="1"/>
          </p:cNvSpPr>
          <p:nvPr>
            <p:ph type="ftr" sz="quarter" idx="11"/>
          </p:nvPr>
        </p:nvSpPr>
        <p:spPr/>
        <p:txBody>
          <a:bodyPr/>
          <a:lstStyle>
            <a:lvl1pPr>
              <a:defRPr/>
            </a:lvl1pPr>
          </a:lstStyle>
          <a:p>
            <a:pPr>
              <a:defRPr/>
            </a:pPr>
            <a:endParaRPr lang="hu-HU"/>
          </a:p>
        </p:txBody>
      </p:sp>
      <p:sp>
        <p:nvSpPr>
          <p:cNvPr id="9" name="Dia számának helye 22"/>
          <p:cNvSpPr>
            <a:spLocks noGrp="1"/>
          </p:cNvSpPr>
          <p:nvPr>
            <p:ph type="sldNum" sz="quarter" idx="12"/>
          </p:nvPr>
        </p:nvSpPr>
        <p:spPr/>
        <p:txBody>
          <a:bodyPr/>
          <a:lstStyle>
            <a:lvl1pPr>
              <a:defRPr/>
            </a:lvl1pPr>
          </a:lstStyle>
          <a:p>
            <a:pPr>
              <a:defRPr/>
            </a:pPr>
            <a:fld id="{F7654770-E54E-45C4-A361-30DAED5A5338}" type="slidenum">
              <a:rPr lang="hu-HU"/>
              <a:pPr>
                <a:defRPr/>
              </a:pPr>
              <a:t>‹#›</a:t>
            </a:fld>
            <a:endParaRPr lang="hu-HU"/>
          </a:p>
        </p:txBody>
      </p:sp>
    </p:spTree>
    <p:extLst>
      <p:ext uri="{BB962C8B-B14F-4D97-AF65-F5344CB8AC3E}">
        <p14:creationId xmlns:p14="http://schemas.microsoft.com/office/powerpoint/2010/main" val="1794588883"/>
      </p:ext>
    </p:extLst>
  </p:cSld>
  <p:clrMapOvr>
    <a:masterClrMapping/>
  </p:clrMapOvr>
  <p:transition spd="slow" advClick="0" advTm="20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5"/>
          <p:cNvSpPr>
            <a:spLocks noGrp="1"/>
          </p:cNvSpPr>
          <p:nvPr>
            <p:ph type="dt" sz="half" idx="10"/>
          </p:nvPr>
        </p:nvSpPr>
        <p:spPr/>
        <p:txBody>
          <a:bodyPr rtlCol="0"/>
          <a:lstStyle>
            <a:lvl1pPr>
              <a:defRPr/>
            </a:lvl1pPr>
          </a:lstStyle>
          <a:p>
            <a:pPr>
              <a:defRPr/>
            </a:pPr>
            <a:endParaRPr lang="hu-HU"/>
          </a:p>
        </p:txBody>
      </p:sp>
      <p:sp>
        <p:nvSpPr>
          <p:cNvPr id="4" name="Dia számának helye 6"/>
          <p:cNvSpPr>
            <a:spLocks noGrp="1"/>
          </p:cNvSpPr>
          <p:nvPr>
            <p:ph type="sldNum" sz="quarter" idx="11"/>
          </p:nvPr>
        </p:nvSpPr>
        <p:spPr/>
        <p:txBody>
          <a:bodyPr rtlCol="0"/>
          <a:lstStyle>
            <a:lvl1pPr>
              <a:defRPr/>
            </a:lvl1pPr>
          </a:lstStyle>
          <a:p>
            <a:pPr>
              <a:defRPr/>
            </a:pPr>
            <a:fld id="{BD35E77D-C39C-4FCD-AAE9-F4B63974291C}" type="slidenum">
              <a:rPr lang="hu-HU"/>
              <a:pPr>
                <a:defRPr/>
              </a:pPr>
              <a:t>‹#›</a:t>
            </a:fld>
            <a:endParaRPr lang="hu-HU"/>
          </a:p>
        </p:txBody>
      </p:sp>
      <p:sp>
        <p:nvSpPr>
          <p:cNvPr id="5" name="Élőláb helye 7"/>
          <p:cNvSpPr>
            <a:spLocks noGrp="1"/>
          </p:cNvSpPr>
          <p:nvPr>
            <p:ph type="ftr" sz="quarter" idx="12"/>
          </p:nvPr>
        </p:nvSpPr>
        <p:spPr/>
        <p:txBody>
          <a:bodyPr rtlCol="0"/>
          <a:lstStyle>
            <a:lvl1pPr>
              <a:defRPr/>
            </a:lvl1pPr>
          </a:lstStyle>
          <a:p>
            <a:pPr>
              <a:defRPr/>
            </a:pPr>
            <a:endParaRPr lang="hu-HU"/>
          </a:p>
        </p:txBody>
      </p:sp>
    </p:spTree>
    <p:extLst>
      <p:ext uri="{BB962C8B-B14F-4D97-AF65-F5344CB8AC3E}">
        <p14:creationId xmlns:p14="http://schemas.microsoft.com/office/powerpoint/2010/main" val="2556597199"/>
      </p:ext>
    </p:extLst>
  </p:cSld>
  <p:clrMapOvr>
    <a:masterClrMapping/>
  </p:clrMapOvr>
  <p:transition spd="slow" advClick="0" advTm="20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3"/>
          <p:cNvSpPr>
            <a:spLocks noGrp="1"/>
          </p:cNvSpPr>
          <p:nvPr>
            <p:ph type="dt" sz="half" idx="10"/>
          </p:nvPr>
        </p:nvSpPr>
        <p:spPr/>
        <p:txBody>
          <a:bodyPr/>
          <a:lstStyle>
            <a:lvl1pPr>
              <a:defRPr/>
            </a:lvl1pPr>
          </a:lstStyle>
          <a:p>
            <a:pPr>
              <a:defRPr/>
            </a:pPr>
            <a:endParaRPr lang="hu-HU"/>
          </a:p>
        </p:txBody>
      </p:sp>
      <p:sp>
        <p:nvSpPr>
          <p:cNvPr id="3" name="Élőláb helye 2"/>
          <p:cNvSpPr>
            <a:spLocks noGrp="1"/>
          </p:cNvSpPr>
          <p:nvPr>
            <p:ph type="ftr" sz="quarter" idx="11"/>
          </p:nvPr>
        </p:nvSpPr>
        <p:spPr/>
        <p:txBody>
          <a:bodyPr/>
          <a:lstStyle>
            <a:lvl1pPr>
              <a:defRPr/>
            </a:lvl1pPr>
          </a:lstStyle>
          <a:p>
            <a:pPr>
              <a:defRPr/>
            </a:pPr>
            <a:endParaRPr lang="hu-HU"/>
          </a:p>
        </p:txBody>
      </p:sp>
      <p:sp>
        <p:nvSpPr>
          <p:cNvPr id="4" name="Dia számának helye 22"/>
          <p:cNvSpPr>
            <a:spLocks noGrp="1"/>
          </p:cNvSpPr>
          <p:nvPr>
            <p:ph type="sldNum" sz="quarter" idx="12"/>
          </p:nvPr>
        </p:nvSpPr>
        <p:spPr/>
        <p:txBody>
          <a:bodyPr/>
          <a:lstStyle>
            <a:lvl1pPr>
              <a:defRPr/>
            </a:lvl1pPr>
          </a:lstStyle>
          <a:p>
            <a:pPr>
              <a:defRPr/>
            </a:pPr>
            <a:fld id="{BF4FD6C7-0D3C-4B8F-83B4-B67F1AAC291E}" type="slidenum">
              <a:rPr lang="hu-HU"/>
              <a:pPr>
                <a:defRPr/>
              </a:pPr>
              <a:t>‹#›</a:t>
            </a:fld>
            <a:endParaRPr lang="hu-HU"/>
          </a:p>
        </p:txBody>
      </p:sp>
    </p:spTree>
    <p:extLst>
      <p:ext uri="{BB962C8B-B14F-4D97-AF65-F5344CB8AC3E}">
        <p14:creationId xmlns:p14="http://schemas.microsoft.com/office/powerpoint/2010/main" val="2778268601"/>
      </p:ext>
    </p:extLst>
  </p:cSld>
  <p:clrMapOvr>
    <a:masterClrMapping/>
  </p:clrMapOvr>
  <p:transition spd="slow" advClick="0" advTm="20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5" name="Egyenes összekötő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Egyenes összekötő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Egyenes összekötő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8" name="Egyenes összekötő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9" name="Téglalap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Egyenes összekötő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1" name="Ellipszis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Cím 1"/>
          <p:cNvSpPr>
            <a:spLocks noGrp="1"/>
          </p:cNvSpPr>
          <p:nvPr>
            <p:ph type="title"/>
          </p:nvPr>
        </p:nvSpPr>
        <p:spPr>
          <a:xfrm rot="5400000">
            <a:off x="3371850" y="3200400"/>
            <a:ext cx="6309360" cy="457200"/>
          </a:xfrm>
        </p:spPr>
        <p:txBody>
          <a:bodyPr/>
          <a:lstStyle>
            <a:lvl1pPr algn="l">
              <a:buNone/>
              <a:defRPr sz="2000" b="1" cap="small" baseline="0"/>
            </a:lvl1pPr>
          </a:lstStyle>
          <a:p>
            <a:r>
              <a:rPr lang="hu-HU" smtClean="0"/>
              <a:t>Mintacím szerkesztése</a:t>
            </a:r>
            <a:endParaRPr lang="en-US"/>
          </a:p>
        </p:txBody>
      </p:sp>
      <p:sp>
        <p:nvSpPr>
          <p:cNvPr id="3" name="Szöveg hely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hu-HU" smtClean="0"/>
              <a:t>Mintaszöveg szerkesztése</a:t>
            </a:r>
          </a:p>
        </p:txBody>
      </p:sp>
      <p:sp>
        <p:nvSpPr>
          <p:cNvPr id="18" name="Tartalom helye 17"/>
          <p:cNvSpPr>
            <a:spLocks noGrp="1"/>
          </p:cNvSpPr>
          <p:nvPr>
            <p:ph sz="quarter" idx="1"/>
          </p:nvPr>
        </p:nvSpPr>
        <p:spPr>
          <a:xfrm>
            <a:off x="304800" y="274320"/>
            <a:ext cx="5638800" cy="632764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2" name="Dátum helye 20"/>
          <p:cNvSpPr>
            <a:spLocks noGrp="1"/>
          </p:cNvSpPr>
          <p:nvPr>
            <p:ph type="dt" sz="half" idx="10"/>
          </p:nvPr>
        </p:nvSpPr>
        <p:spPr/>
        <p:txBody>
          <a:bodyPr rtlCol="0"/>
          <a:lstStyle>
            <a:lvl1pPr>
              <a:defRPr/>
            </a:lvl1pPr>
          </a:lstStyle>
          <a:p>
            <a:pPr>
              <a:defRPr/>
            </a:pPr>
            <a:endParaRPr lang="hu-HU"/>
          </a:p>
        </p:txBody>
      </p:sp>
      <p:sp>
        <p:nvSpPr>
          <p:cNvPr id="13" name="Dia számának helye 21"/>
          <p:cNvSpPr>
            <a:spLocks noGrp="1"/>
          </p:cNvSpPr>
          <p:nvPr>
            <p:ph type="sldNum" sz="quarter" idx="11"/>
          </p:nvPr>
        </p:nvSpPr>
        <p:spPr/>
        <p:txBody>
          <a:bodyPr rtlCol="0"/>
          <a:lstStyle>
            <a:lvl1pPr>
              <a:defRPr/>
            </a:lvl1pPr>
          </a:lstStyle>
          <a:p>
            <a:pPr>
              <a:defRPr/>
            </a:pPr>
            <a:fld id="{02854907-EFC7-45A0-8192-AB7656B10B84}" type="slidenum">
              <a:rPr lang="hu-HU"/>
              <a:pPr>
                <a:defRPr/>
              </a:pPr>
              <a:t>‹#›</a:t>
            </a:fld>
            <a:endParaRPr lang="hu-HU"/>
          </a:p>
        </p:txBody>
      </p:sp>
      <p:sp>
        <p:nvSpPr>
          <p:cNvPr id="14" name="Élőláb helye 22"/>
          <p:cNvSpPr>
            <a:spLocks noGrp="1"/>
          </p:cNvSpPr>
          <p:nvPr>
            <p:ph type="ftr" sz="quarter" idx="12"/>
          </p:nvPr>
        </p:nvSpPr>
        <p:spPr/>
        <p:txBody>
          <a:bodyPr rtlCol="0"/>
          <a:lstStyle>
            <a:lvl1pPr>
              <a:defRPr/>
            </a:lvl1pPr>
          </a:lstStyle>
          <a:p>
            <a:pPr>
              <a:defRPr/>
            </a:pPr>
            <a:endParaRPr lang="hu-HU"/>
          </a:p>
        </p:txBody>
      </p:sp>
    </p:spTree>
    <p:extLst>
      <p:ext uri="{BB962C8B-B14F-4D97-AF65-F5344CB8AC3E}">
        <p14:creationId xmlns:p14="http://schemas.microsoft.com/office/powerpoint/2010/main" val="1077287548"/>
      </p:ext>
    </p:extLst>
  </p:cSld>
  <p:clrMapOvr>
    <a:masterClrMapping/>
  </p:clrMapOvr>
  <p:transition spd="slow" advClick="0" advTm="20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5" name="Egyenes összekötő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6" name="Ellipszis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Egyenes összekötő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8" name="Téglalap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Egyenes összekötő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0" name="Egyenes összekötő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Egyenes összekötő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 name="Cím 1"/>
          <p:cNvSpPr>
            <a:spLocks noGrp="1"/>
          </p:cNvSpPr>
          <p:nvPr>
            <p:ph type="title"/>
          </p:nvPr>
        </p:nvSpPr>
        <p:spPr>
          <a:xfrm rot="5400000">
            <a:off x="3350133" y="3200400"/>
            <a:ext cx="6309360" cy="457200"/>
          </a:xfrm>
        </p:spPr>
        <p:txBody>
          <a:bodyPr/>
          <a:lstStyle>
            <a:lvl1pPr algn="l">
              <a:buNone/>
              <a:defRPr sz="2000" b="1"/>
            </a:lvl1pPr>
          </a:lstStyle>
          <a:p>
            <a:r>
              <a:rPr lang="hu-HU" smtClean="0"/>
              <a:t>Mintacím szerkesztése</a:t>
            </a:r>
            <a:endParaRPr lang="en-US"/>
          </a:p>
        </p:txBody>
      </p:sp>
      <p:sp>
        <p:nvSpPr>
          <p:cNvPr id="3" name="Kép hely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hu-HU" noProof="0" smtClean="0"/>
              <a:t>Kép beszúrásához kattintson az ikonra</a:t>
            </a:r>
            <a:endParaRPr lang="en-US" noProof="0" dirty="0"/>
          </a:p>
        </p:txBody>
      </p:sp>
      <p:sp>
        <p:nvSpPr>
          <p:cNvPr id="4" name="Szöveg hely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hu-HU" smtClean="0"/>
              <a:t>Mintaszöveg szerkesztése</a:t>
            </a:r>
          </a:p>
        </p:txBody>
      </p:sp>
      <p:sp>
        <p:nvSpPr>
          <p:cNvPr id="12" name="Dátum helye 16"/>
          <p:cNvSpPr>
            <a:spLocks noGrp="1"/>
          </p:cNvSpPr>
          <p:nvPr>
            <p:ph type="dt" sz="half" idx="10"/>
          </p:nvPr>
        </p:nvSpPr>
        <p:spPr/>
        <p:txBody>
          <a:bodyPr rtlCol="0"/>
          <a:lstStyle>
            <a:lvl1pPr>
              <a:defRPr/>
            </a:lvl1pPr>
          </a:lstStyle>
          <a:p>
            <a:pPr>
              <a:defRPr/>
            </a:pPr>
            <a:endParaRPr lang="hu-HU"/>
          </a:p>
        </p:txBody>
      </p:sp>
      <p:sp>
        <p:nvSpPr>
          <p:cNvPr id="13" name="Dia számának helye 17"/>
          <p:cNvSpPr>
            <a:spLocks noGrp="1"/>
          </p:cNvSpPr>
          <p:nvPr>
            <p:ph type="sldNum" sz="quarter" idx="11"/>
          </p:nvPr>
        </p:nvSpPr>
        <p:spPr/>
        <p:txBody>
          <a:bodyPr rtlCol="0"/>
          <a:lstStyle>
            <a:lvl1pPr>
              <a:defRPr/>
            </a:lvl1pPr>
          </a:lstStyle>
          <a:p>
            <a:pPr>
              <a:defRPr/>
            </a:pPr>
            <a:fld id="{E18E1069-8ED9-41B2-AFC6-72522E763E17}" type="slidenum">
              <a:rPr lang="hu-HU"/>
              <a:pPr>
                <a:defRPr/>
              </a:pPr>
              <a:t>‹#›</a:t>
            </a:fld>
            <a:endParaRPr lang="hu-HU"/>
          </a:p>
        </p:txBody>
      </p:sp>
      <p:sp>
        <p:nvSpPr>
          <p:cNvPr id="14" name="Élőláb helye 20"/>
          <p:cNvSpPr>
            <a:spLocks noGrp="1"/>
          </p:cNvSpPr>
          <p:nvPr>
            <p:ph type="ftr" sz="quarter" idx="12"/>
          </p:nvPr>
        </p:nvSpPr>
        <p:spPr/>
        <p:txBody>
          <a:bodyPr rtlCol="0"/>
          <a:lstStyle>
            <a:lvl1pPr>
              <a:defRPr/>
            </a:lvl1pPr>
          </a:lstStyle>
          <a:p>
            <a:pPr>
              <a:defRPr/>
            </a:pPr>
            <a:endParaRPr lang="hu-HU"/>
          </a:p>
        </p:txBody>
      </p:sp>
    </p:spTree>
    <p:extLst>
      <p:ext uri="{BB962C8B-B14F-4D97-AF65-F5344CB8AC3E}">
        <p14:creationId xmlns:p14="http://schemas.microsoft.com/office/powerpoint/2010/main" val="1402826654"/>
      </p:ext>
    </p:extLst>
  </p:cSld>
  <p:clrMapOvr>
    <a:masterClrMapping/>
  </p:clrMapOvr>
  <p:transition spd="slow" advClick="0" advTm="20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6" name="Egyenes összekötő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Cím helye 21"/>
          <p:cNvSpPr>
            <a:spLocks noGrp="1"/>
          </p:cNvSpPr>
          <p:nvPr>
            <p:ph type="title"/>
          </p:nvPr>
        </p:nvSpPr>
        <p:spPr>
          <a:xfrm>
            <a:off x="457200" y="274638"/>
            <a:ext cx="7467600" cy="1143000"/>
          </a:xfrm>
          <a:prstGeom prst="rect">
            <a:avLst/>
          </a:prstGeom>
        </p:spPr>
        <p:txBody>
          <a:bodyPr vert="horz" anchor="b">
            <a:normAutofit/>
          </a:bodyPr>
          <a:lstStyle/>
          <a:p>
            <a:r>
              <a:rPr lang="hu-HU" smtClean="0"/>
              <a:t>Mintacím szerkesztése</a:t>
            </a:r>
            <a:endParaRPr lang="en-US"/>
          </a:p>
        </p:txBody>
      </p:sp>
      <p:sp>
        <p:nvSpPr>
          <p:cNvPr id="1028" name="Szöveg helye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14" name="Dátum hely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hu-HU"/>
          </a:p>
        </p:txBody>
      </p:sp>
      <p:sp>
        <p:nvSpPr>
          <p:cNvPr id="3" name="Élőláb hely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hu-HU"/>
          </a:p>
        </p:txBody>
      </p:sp>
      <p:sp>
        <p:nvSpPr>
          <p:cNvPr id="7" name="Egyenes összekötő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032" name="Egyenes összekötő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0" name="Téglalap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4" name="Egyenes összekötő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 name="Ellipszis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Dia számának helye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latin typeface="Arial" charset="0"/>
              </a:defRPr>
            </a:lvl1pPr>
          </a:lstStyle>
          <a:p>
            <a:pPr>
              <a:defRPr/>
            </a:pPr>
            <a:fld id="{E1968553-70BB-4A70-9D45-4869EEEAAC87}"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38" r:id="rId4"/>
    <p:sldLayoutId id="2147484439" r:id="rId5"/>
    <p:sldLayoutId id="2147484446" r:id="rId6"/>
    <p:sldLayoutId id="2147484440" r:id="rId7"/>
    <p:sldLayoutId id="2147484447" r:id="rId8"/>
    <p:sldLayoutId id="2147484448" r:id="rId9"/>
    <p:sldLayoutId id="2147484441" r:id="rId10"/>
    <p:sldLayoutId id="2147484442" r:id="rId11"/>
  </p:sldLayoutIdLst>
  <p:transition spd="slow" advClick="0" advTm="20000">
    <p:wedge/>
  </p:transition>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6.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mailto:dancsi78@dancsi.hu"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www.dancsi.hu/" TargetMode="External"/><Relationship Id="rId5" Type="http://schemas.openxmlformats.org/officeDocument/2006/relationships/hyperlink" Target="mailto:dancsi@dancsi.hu" TargetMode="External"/><Relationship Id="rId4" Type="http://schemas.openxmlformats.org/officeDocument/2006/relationships/hyperlink" Target="mailto:dancsi.i@vnet.h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radiszlav@dancsi.h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hyperlink" Target="mailto:meszaros@dancsi.hu" TargetMode="External"/><Relationship Id="rId4" Type="http://schemas.openxmlformats.org/officeDocument/2006/relationships/hyperlink" Target="mailto:hadar.e@dancsi.hu"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mailto:szel@dancsi.hu" TargetMode="External"/><Relationship Id="rId4" Type="http://schemas.openxmlformats.org/officeDocument/2006/relationships/hyperlink" Target="mailto:kaszian@dancsi.hu"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mailto:jooildiko83@gmail.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395288" y="3644900"/>
            <a:ext cx="7910512" cy="1944688"/>
          </a:xfrm>
        </p:spPr>
        <p:txBody>
          <a:bodyPr wrap="square" lIns="91440" tIns="45720" rIns="91440" bIns="45720" numCol="1" anchorCtr="0" compatLnSpc="1">
            <a:prstTxWarp prst="textNoShape">
              <a:avLst/>
            </a:prstTxWarp>
          </a:bodyPr>
          <a:lstStyle/>
          <a:p>
            <a:pPr algn="ctr" eaLnBrk="1" hangingPunct="1"/>
            <a:r>
              <a:rPr lang="hu-HU" sz="4000" cap="none" smtClean="0"/>
              <a:t/>
            </a:r>
            <a:br>
              <a:rPr lang="hu-HU" sz="4000" cap="none" smtClean="0"/>
            </a:br>
            <a:r>
              <a:rPr lang="hu-HU" sz="4000" cap="none" smtClean="0"/>
              <a:t>	</a:t>
            </a:r>
            <a:r>
              <a:rPr lang="hu-HU" sz="3200" cap="none" smtClean="0">
                <a:solidFill>
                  <a:schemeClr val="tx1"/>
                </a:solidFill>
                <a:latin typeface="Footlight MT Light" pitchFamily="18" charset="0"/>
              </a:rPr>
              <a:t>MAKÓ, 2013</a:t>
            </a:r>
            <a:r>
              <a:rPr lang="hu-HU" cap="none" smtClean="0">
                <a:solidFill>
                  <a:schemeClr val="tx1"/>
                </a:solidFill>
                <a:latin typeface="Footlight MT Light" pitchFamily="18" charset="0"/>
              </a:rPr>
              <a:t> </a:t>
            </a:r>
          </a:p>
        </p:txBody>
      </p:sp>
      <p:sp>
        <p:nvSpPr>
          <p:cNvPr id="2052" name="Rectangle 4"/>
          <p:cNvSpPr>
            <a:spLocks noChangeArrowheads="1"/>
          </p:cNvSpPr>
          <p:nvPr/>
        </p:nvSpPr>
        <p:spPr bwMode="auto">
          <a:xfrm>
            <a:off x="1500188" y="2500313"/>
            <a:ext cx="67500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u-HU" sz="4400" b="1">
                <a:solidFill>
                  <a:schemeClr val="tx2"/>
                </a:solidFill>
              </a:rPr>
              <a:t>  </a:t>
            </a:r>
            <a:r>
              <a:rPr lang="hu-HU" sz="4800">
                <a:latin typeface="Footlight MT Light" pitchFamily="18" charset="0"/>
              </a:rPr>
              <a:t>Presentation of the</a:t>
            </a:r>
          </a:p>
          <a:p>
            <a:pPr algn="ctr"/>
            <a:r>
              <a:rPr lang="hu-HU" sz="4800" b="1" i="1">
                <a:solidFill>
                  <a:srgbClr val="002060"/>
                </a:solidFill>
                <a:latin typeface="Footlight MT Light" pitchFamily="18" charset="0"/>
              </a:rPr>
              <a:t>Dancsi és Társa</a:t>
            </a:r>
            <a:r>
              <a:rPr lang="hu-HU" sz="4800" b="1">
                <a:solidFill>
                  <a:srgbClr val="002060"/>
                </a:solidFill>
                <a:latin typeface="Footlight MT Light" pitchFamily="18" charset="0"/>
              </a:rPr>
              <a:t> </a:t>
            </a:r>
            <a:r>
              <a:rPr lang="hu-HU" sz="4800" b="1" i="1">
                <a:solidFill>
                  <a:srgbClr val="002060"/>
                </a:solidFill>
                <a:latin typeface="Footlight MT Light" pitchFamily="18" charset="0"/>
              </a:rPr>
              <a:t>KFT.</a:t>
            </a:r>
            <a:r>
              <a:rPr lang="hu-HU" sz="4800" b="1">
                <a:latin typeface="Footlight MT Light" pitchFamily="18" charset="0"/>
              </a:rPr>
              <a:t> </a:t>
            </a:r>
          </a:p>
          <a:p>
            <a:pPr algn="ctr"/>
            <a:r>
              <a:rPr lang="hu-HU" b="1">
                <a:solidFill>
                  <a:schemeClr val="tx2"/>
                </a:solidFill>
              </a:rPr>
              <a:t/>
            </a:r>
            <a:br>
              <a:rPr lang="hu-HU" b="1">
                <a:solidFill>
                  <a:schemeClr val="tx2"/>
                </a:solidFill>
              </a:rPr>
            </a:br>
            <a:endParaRPr lang="hu-HU" b="1">
              <a:solidFill>
                <a:schemeClr val="tx2"/>
              </a:solidFill>
            </a:endParaRPr>
          </a:p>
        </p:txBody>
      </p:sp>
      <p:pic>
        <p:nvPicPr>
          <p:cNvPr id="8196" name="Kép 3" descr="dancsi_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500063"/>
            <a:ext cx="54705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Élőláb helye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smtClean="0">
              <a:solidFill>
                <a:schemeClr val="tx2"/>
              </a:solidFill>
            </a:endParaRPr>
          </a:p>
        </p:txBody>
      </p:sp>
    </p:spTree>
    <p:custDataLst>
      <p:tags r:id="rId1"/>
    </p:custDataLst>
  </p:cSld>
  <p:clrMapOvr>
    <a:masterClrMapping/>
  </p:clrMapOvr>
  <p:transition spd="slow" advClick="0" advTm="17921">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3000" fill="hold"/>
                                        <p:tgtEl>
                                          <p:spTgt spid="8196"/>
                                        </p:tgtEl>
                                        <p:attrNameLst>
                                          <p:attrName>ppt_x</p:attrName>
                                        </p:attrNameLst>
                                      </p:cBhvr>
                                      <p:tavLst>
                                        <p:tav tm="0">
                                          <p:val>
                                            <p:strVal val="#ppt_x"/>
                                          </p:val>
                                        </p:tav>
                                        <p:tav tm="100000">
                                          <p:val>
                                            <p:strVal val="#ppt_x"/>
                                          </p:val>
                                        </p:tav>
                                      </p:tavLst>
                                    </p:anim>
                                    <p:anim calcmode="lin" valueType="num">
                                      <p:cBhvr additive="base">
                                        <p:cTn id="8" dur="30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2052"/>
                                        </p:tgtEl>
                                        <p:attrNameLst>
                                          <p:attrName>style.visibility</p:attrName>
                                        </p:attrNameLst>
                                      </p:cBhvr>
                                      <p:to>
                                        <p:strVal val="visible"/>
                                      </p:to>
                                    </p:set>
                                    <p:anim from="(-#ppt_w/2)" to="(#ppt_x)" calcmode="lin" valueType="num">
                                      <p:cBhvr>
                                        <p:cTn id="13" dur="1800" fill="hold">
                                          <p:stCondLst>
                                            <p:cond delay="0"/>
                                          </p:stCondLst>
                                        </p:cTn>
                                        <p:tgtEl>
                                          <p:spTgt spid="2052"/>
                                        </p:tgtEl>
                                        <p:attrNameLst>
                                          <p:attrName>ppt_x</p:attrName>
                                        </p:attrNameLst>
                                      </p:cBhvr>
                                    </p:anim>
                                    <p:anim from="0" to="-1.0" calcmode="lin" valueType="num">
                                      <p:cBhvr>
                                        <p:cTn id="14" dur="600" decel="50000" autoRev="1" fill="hold">
                                          <p:stCondLst>
                                            <p:cond delay="1800"/>
                                          </p:stCondLst>
                                        </p:cTn>
                                        <p:tgtEl>
                                          <p:spTgt spid="2052"/>
                                        </p:tgtEl>
                                        <p:attrNameLst>
                                          <p:attrName>xshear</p:attrName>
                                        </p:attrNameLst>
                                      </p:cBhvr>
                                    </p:anim>
                                    <p:animScale>
                                      <p:cBhvr>
                                        <p:cTn id="15" dur="600" decel="100000" autoRev="1" fill="hold">
                                          <p:stCondLst>
                                            <p:cond delay="1800"/>
                                          </p:stCondLst>
                                        </p:cTn>
                                        <p:tgtEl>
                                          <p:spTgt spid="2052"/>
                                        </p:tgtEl>
                                      </p:cBhvr>
                                      <p:from x="100000" y="100000"/>
                                      <p:to x="80000" y="100000"/>
                                    </p:animScale>
                                    <p:anim by="(#ppt_h/3+#ppt_w*0.1)" calcmode="lin" valueType="num">
                                      <p:cBhvr additive="sum">
                                        <p:cTn id="16" dur="600" decel="100000" autoRev="1" fill="hold">
                                          <p:stCondLst>
                                            <p:cond delay="1800"/>
                                          </p:stCondLst>
                                        </p:cTn>
                                        <p:tgtEl>
                                          <p:spTgt spid="2052"/>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accel="50000" fill="hold" grpId="0"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3000" fill="hold"/>
                                        <p:tgtEl>
                                          <p:spTgt spid="3074"/>
                                        </p:tgtEl>
                                        <p:attrNameLst>
                                          <p:attrName>ppt_x</p:attrName>
                                        </p:attrNameLst>
                                      </p:cBhvr>
                                      <p:tavLst>
                                        <p:tav tm="0">
                                          <p:val>
                                            <p:strVal val="#ppt_x"/>
                                          </p:val>
                                        </p:tav>
                                        <p:tav tm="100000">
                                          <p:val>
                                            <p:strVal val="#ppt_x"/>
                                          </p:val>
                                        </p:tav>
                                      </p:tavLst>
                                    </p:anim>
                                    <p:anim calcmode="lin" valueType="num">
                                      <p:cBhvr additive="base">
                                        <p:cTn id="22" dur="3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8" descr="C:\Documents and Settings\Radiszláv\Asztal\Munka\műhe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59799">
            <a:off x="982950" y="1048374"/>
            <a:ext cx="7099085" cy="5326531"/>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a:xfrm>
            <a:off x="1516063" y="333375"/>
            <a:ext cx="6169025" cy="719138"/>
          </a:xfrm>
        </p:spPr>
        <p:txBody>
          <a:bodyPr/>
          <a:lstStyle/>
          <a:p>
            <a:pPr algn="ctr">
              <a:defRPr/>
            </a:pPr>
            <a:r>
              <a:rPr lang="hu-HU" b="1" dirty="0" smtClean="0"/>
              <a:t>II. FLEET –  SERVICE</a:t>
            </a:r>
            <a:endParaRPr lang="hu-HU" b="1" dirty="0"/>
          </a:p>
        </p:txBody>
      </p:sp>
      <p:sp>
        <p:nvSpPr>
          <p:cNvPr id="16387" name="Tartalom helye 2"/>
          <p:cNvSpPr>
            <a:spLocks noGrp="1"/>
          </p:cNvSpPr>
          <p:nvPr>
            <p:ph sz="quarter" idx="1"/>
          </p:nvPr>
        </p:nvSpPr>
        <p:spPr>
          <a:xfrm>
            <a:off x="3348038" y="4365625"/>
            <a:ext cx="4824412" cy="2185988"/>
          </a:xfrm>
        </p:spPr>
        <p:txBody>
          <a:bodyPr/>
          <a:lstStyle/>
          <a:p>
            <a:pPr>
              <a:buFont typeface="Wingdings" pitchFamily="2" charset="2"/>
              <a:buNone/>
              <a:defRPr/>
            </a:pP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Technical</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reliability</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of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our</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vehicles</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is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guaranteed</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by</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a:t>
            </a:r>
          </a:p>
          <a:p>
            <a:pPr algn="ctr">
              <a:spcBef>
                <a:spcPct val="0"/>
              </a:spcBef>
              <a:buFont typeface="Wingdings" pitchFamily="2" charset="2"/>
              <a:buNone/>
              <a:defRPr/>
            </a:pP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a:spcBef>
                <a:spcPct val="0"/>
              </a:spcBef>
              <a:buFont typeface="Wingdings" pitchFamily="2" charset="2"/>
              <a:buNone/>
              <a:defRPr/>
            </a:pP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Our</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own</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service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depot</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and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workshop</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with</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en-US" b="1" dirty="0" smtClean="0">
                <a:effectLst>
                  <a:outerShdw blurRad="38100" dist="38100" dir="2700000" algn="tl">
                    <a:srgbClr val="000000">
                      <a:alpha val="43137"/>
                    </a:srgbClr>
                  </a:outerShdw>
                </a:effectLst>
                <a:latin typeface="Eras Medium ITC" pitchFamily="34" charset="0"/>
                <a:cs typeface="Times New Roman" pitchFamily="18" charset="0"/>
              </a:rPr>
              <a:t>regular repair and maintenance work</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r>
            <a:br>
              <a:rPr lang="hu-HU" b="1" dirty="0" smtClean="0">
                <a:effectLst>
                  <a:outerShdw blurRad="38100" dist="38100" dir="2700000" algn="tl">
                    <a:srgbClr val="000000">
                      <a:alpha val="43137"/>
                    </a:srgbClr>
                  </a:outerShdw>
                </a:effectLst>
                <a:latin typeface="Eras Medium ITC" pitchFamily="34" charset="0"/>
                <a:cs typeface="Times New Roman" pitchFamily="18" charset="0"/>
              </a:rPr>
            </a:b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algn="ctr">
              <a:buFont typeface="Wingdings" pitchFamily="2" charset="2"/>
              <a:buNone/>
              <a:defRPr/>
            </a:pPr>
            <a:endParaRPr lang="hu-HU" dirty="0" smtClean="0">
              <a:latin typeface="Times New Roman" pitchFamily="18" charset="0"/>
              <a:cs typeface="Times New Roman" pitchFamily="18" charset="0"/>
            </a:endParaRPr>
          </a:p>
          <a:p>
            <a:pPr algn="ctr">
              <a:buFont typeface="Wingdings" pitchFamily="2" charset="2"/>
              <a:buNone/>
              <a:defRPr/>
            </a:pPr>
            <a:r>
              <a:rPr lang="hu-HU" dirty="0" smtClean="0">
                <a:latin typeface="Times New Roman" pitchFamily="18" charset="0"/>
                <a:cs typeface="Times New Roman" pitchFamily="18" charset="0"/>
              </a:rPr>
              <a:t/>
            </a:r>
            <a:br>
              <a:rPr lang="hu-HU" dirty="0" smtClean="0">
                <a:latin typeface="Times New Roman" pitchFamily="18" charset="0"/>
                <a:cs typeface="Times New Roman" pitchFamily="18" charset="0"/>
              </a:rPr>
            </a:br>
            <a:endParaRPr lang="hu-HU" dirty="0" smtClean="0">
              <a:latin typeface="Times New Roman" pitchFamily="18" charset="0"/>
              <a:cs typeface="Times New Roman" pitchFamily="18" charset="0"/>
            </a:endParaRPr>
          </a:p>
        </p:txBody>
      </p:sp>
      <p:pic>
        <p:nvPicPr>
          <p:cNvPr id="16390" name="Kép 6" descr="P402014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556792"/>
            <a:ext cx="2840038" cy="3786188"/>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advTm="44251">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barn(inVertical)">
                                      <p:cBhvr>
                                        <p:cTn id="12" dur="30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arn(inVertical)">
                                      <p:cBhvr>
                                        <p:cTn id="17" dur="30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plus(in)">
                                      <p:cBhvr>
                                        <p:cTn id="22" dur="3000"/>
                                        <p:tgtEl>
                                          <p:spTgt spid="163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plus(in)">
                                      <p:cBhvr>
                                        <p:cTn id="27" dur="3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80728"/>
            <a:ext cx="8361541" cy="6048672"/>
          </a:xfrm>
          <a:prstGeom prst="rect">
            <a:avLst/>
          </a:prstGeom>
          <a:noFill/>
          <a:ln>
            <a:noFill/>
          </a:ln>
          <a:effectLst>
            <a:outerShdw dist="35921" dir="2700000" algn="ctr" rotWithShape="0">
              <a:srgbClr val="808080"/>
            </a:outerShdw>
            <a:softEdge rad="6350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2" name="Cím 1"/>
          <p:cNvSpPr>
            <a:spLocks noGrp="1"/>
          </p:cNvSpPr>
          <p:nvPr>
            <p:ph type="title"/>
          </p:nvPr>
        </p:nvSpPr>
        <p:spPr>
          <a:xfrm>
            <a:off x="857250" y="0"/>
            <a:ext cx="7467600" cy="1143000"/>
          </a:xfrm>
        </p:spPr>
        <p:txBody>
          <a:bodyPr/>
          <a:lstStyle/>
          <a:p>
            <a:pPr algn="ctr">
              <a:defRPr/>
            </a:pPr>
            <a:r>
              <a:rPr lang="hu-HU" b="1" dirty="0" smtClean="0"/>
              <a:t>III. OUR SERVICES (1.)</a:t>
            </a:r>
            <a:endParaRPr lang="hu-HU" b="1" dirty="0"/>
          </a:p>
        </p:txBody>
      </p:sp>
      <p:sp>
        <p:nvSpPr>
          <p:cNvPr id="3" name="Tartalom helye 2"/>
          <p:cNvSpPr>
            <a:spLocks noGrp="1"/>
          </p:cNvSpPr>
          <p:nvPr>
            <p:ph sz="quarter" idx="1"/>
          </p:nvPr>
        </p:nvSpPr>
        <p:spPr>
          <a:xfrm>
            <a:off x="490538" y="1350963"/>
            <a:ext cx="7467600" cy="4873625"/>
          </a:xfrm>
        </p:spPr>
        <p:txBody>
          <a:bodyPr/>
          <a:lstStyle/>
          <a:p>
            <a:pPr>
              <a:buSzPct val="100000"/>
              <a:buFont typeface="Wingdings" pitchFamily="2" charset="2"/>
              <a:buChar char="§"/>
            </a:pPr>
            <a:r>
              <a:rPr lang="hu-HU" b="1" smtClean="0">
                <a:latin typeface="Eras Medium ITC" pitchFamily="34" charset="0"/>
                <a:cs typeface="Times New Roman" pitchFamily="18" charset="0"/>
              </a:rPr>
              <a:t>Main Profile: </a:t>
            </a:r>
            <a:r>
              <a:rPr lang="hu-HU" b="1" u="sng" smtClean="0">
                <a:latin typeface="Eras Medium ITC" pitchFamily="34" charset="0"/>
              </a:rPr>
              <a:t>International Transportation </a:t>
            </a:r>
            <a:endParaRPr lang="hu-HU" b="1" u="sng" smtClean="0">
              <a:latin typeface="Eras Medium ITC" pitchFamily="34" charset="0"/>
              <a:cs typeface="Times New Roman" pitchFamily="18" charset="0"/>
            </a:endParaRPr>
          </a:p>
          <a:p>
            <a:pPr>
              <a:buSzPct val="100000"/>
              <a:buFont typeface="Wingdings" pitchFamily="2" charset="2"/>
              <a:buChar char="§"/>
            </a:pPr>
            <a:r>
              <a:rPr lang="hu-HU" b="1" smtClean="0">
                <a:latin typeface="Eras Medium ITC" pitchFamily="34" charset="0"/>
                <a:cs typeface="Times New Roman" pitchFamily="18" charset="0"/>
              </a:rPr>
              <a:t>Main destinations:</a:t>
            </a:r>
          </a:p>
          <a:p>
            <a:pPr lvl="3">
              <a:buClr>
                <a:srgbClr val="EB6E5A"/>
              </a:buClr>
              <a:buSzPct val="100000"/>
              <a:buFont typeface="Wingdings" pitchFamily="2" charset="2"/>
              <a:buChar char="ü"/>
            </a:pPr>
            <a:r>
              <a:rPr lang="hu-HU" b="1" smtClean="0">
                <a:latin typeface="Eras Medium ITC" pitchFamily="34" charset="0"/>
              </a:rPr>
              <a:t>Austria</a:t>
            </a:r>
          </a:p>
          <a:p>
            <a:pPr lvl="3">
              <a:buClr>
                <a:srgbClr val="EB6E5A"/>
              </a:buClr>
              <a:buSzPct val="100000"/>
              <a:buFont typeface="Wingdings" pitchFamily="2" charset="2"/>
              <a:buChar char="ü"/>
            </a:pPr>
            <a:r>
              <a:rPr lang="hu-HU" b="1" smtClean="0">
                <a:latin typeface="Eras Medium ITC" pitchFamily="34" charset="0"/>
              </a:rPr>
              <a:t>Germany</a:t>
            </a:r>
          </a:p>
          <a:p>
            <a:pPr lvl="3">
              <a:buClr>
                <a:srgbClr val="EB6E5A"/>
              </a:buClr>
              <a:buSzPct val="100000"/>
              <a:buFont typeface="Wingdings" pitchFamily="2" charset="2"/>
              <a:buChar char="ü"/>
            </a:pPr>
            <a:r>
              <a:rPr lang="hu-HU" b="1" smtClean="0">
                <a:latin typeface="Eras Medium ITC" pitchFamily="34" charset="0"/>
              </a:rPr>
              <a:t>Belgium</a:t>
            </a:r>
          </a:p>
          <a:p>
            <a:pPr lvl="3">
              <a:buClr>
                <a:srgbClr val="EB6E5A"/>
              </a:buClr>
              <a:buSzPct val="100000"/>
              <a:buFont typeface="Wingdings" pitchFamily="2" charset="2"/>
              <a:buChar char="ü"/>
            </a:pPr>
            <a:r>
              <a:rPr lang="hu-HU" b="1" smtClean="0">
                <a:latin typeface="Eras Medium ITC" pitchFamily="34" charset="0"/>
              </a:rPr>
              <a:t>Netherlands</a:t>
            </a:r>
          </a:p>
          <a:p>
            <a:pPr lvl="3">
              <a:buClr>
                <a:srgbClr val="EB6E5A"/>
              </a:buClr>
              <a:buSzPct val="100000"/>
              <a:buFont typeface="Wingdings" pitchFamily="2" charset="2"/>
              <a:buChar char="ü"/>
            </a:pPr>
            <a:r>
              <a:rPr lang="hu-HU" b="1" smtClean="0">
                <a:latin typeface="Eras Medium ITC" pitchFamily="34" charset="0"/>
              </a:rPr>
              <a:t>England</a:t>
            </a:r>
          </a:p>
          <a:p>
            <a:pPr lvl="3">
              <a:buClr>
                <a:srgbClr val="EB6E5A"/>
              </a:buClr>
              <a:buSzPct val="100000"/>
              <a:buFont typeface="Wingdings" pitchFamily="2" charset="2"/>
              <a:buChar char="ü"/>
            </a:pPr>
            <a:r>
              <a:rPr lang="hu-HU" b="1" smtClean="0">
                <a:latin typeface="Eras Medium ITC" pitchFamily="34" charset="0"/>
              </a:rPr>
              <a:t>France</a:t>
            </a:r>
          </a:p>
          <a:p>
            <a:pPr lvl="3">
              <a:buClr>
                <a:srgbClr val="EB6E5A"/>
              </a:buClr>
              <a:buSzPct val="100000"/>
              <a:buFont typeface="Wingdings" pitchFamily="2" charset="2"/>
              <a:buChar char="ü"/>
            </a:pPr>
            <a:r>
              <a:rPr lang="hu-HU" b="1" smtClean="0">
                <a:latin typeface="Eras Medium ITC" pitchFamily="34" charset="0"/>
              </a:rPr>
              <a:t>Switzerland</a:t>
            </a:r>
          </a:p>
          <a:p>
            <a:pPr lvl="3">
              <a:buClr>
                <a:srgbClr val="EB6E5A"/>
              </a:buClr>
              <a:buSzPct val="100000"/>
              <a:buFont typeface="Wingdings" pitchFamily="2" charset="2"/>
              <a:buChar char="ü"/>
            </a:pPr>
            <a:r>
              <a:rPr lang="hu-HU" b="1" smtClean="0">
                <a:latin typeface="Eras Medium ITC" pitchFamily="34" charset="0"/>
              </a:rPr>
              <a:t>Italy</a:t>
            </a:r>
          </a:p>
          <a:p>
            <a:pPr lvl="3">
              <a:buClr>
                <a:srgbClr val="EB6E5A"/>
              </a:buClr>
              <a:buSzPct val="100000"/>
              <a:buFont typeface="Wingdings" pitchFamily="2" charset="2"/>
              <a:buChar char="ü"/>
            </a:pPr>
            <a:r>
              <a:rPr lang="hu-HU" b="1" smtClean="0">
                <a:latin typeface="Eras Medium ITC" pitchFamily="34" charset="0"/>
              </a:rPr>
              <a:t>Spain</a:t>
            </a:r>
          </a:p>
          <a:p>
            <a:pPr lvl="3">
              <a:buClr>
                <a:srgbClr val="EB6E5A"/>
              </a:buClr>
              <a:buSzPct val="100000"/>
              <a:buFont typeface="Wingdings" pitchFamily="2" charset="2"/>
              <a:buChar char="ü"/>
            </a:pPr>
            <a:r>
              <a:rPr lang="hu-HU" b="1" smtClean="0">
                <a:latin typeface="Eras Medium ITC" pitchFamily="34" charset="0"/>
              </a:rPr>
              <a:t>Portugal</a:t>
            </a:r>
          </a:p>
          <a:p>
            <a:pPr lvl="3">
              <a:buClr>
                <a:srgbClr val="EB6E5A"/>
              </a:buClr>
              <a:buSzPct val="100000"/>
              <a:buFont typeface="Wingdings" pitchFamily="2" charset="2"/>
              <a:buChar char="ü"/>
            </a:pPr>
            <a:r>
              <a:rPr lang="hu-HU" b="1" smtClean="0">
                <a:latin typeface="Eras Medium ITC" pitchFamily="34" charset="0"/>
              </a:rPr>
              <a:t>Denmark</a:t>
            </a:r>
          </a:p>
          <a:p>
            <a:pPr lvl="3">
              <a:buClr>
                <a:srgbClr val="EB6E5A"/>
              </a:buClr>
              <a:buSzPct val="100000"/>
              <a:buFont typeface="Wingdings" pitchFamily="2" charset="2"/>
              <a:buChar char="ü"/>
            </a:pPr>
            <a:r>
              <a:rPr lang="hu-HU" b="1" smtClean="0">
                <a:latin typeface="Eras Medium ITC" pitchFamily="34" charset="0"/>
              </a:rPr>
              <a:t>Romania </a:t>
            </a:r>
            <a:endParaRPr lang="hu-HU" b="1" smtClean="0">
              <a:latin typeface="Eras Medium ITC" pitchFamily="34" charset="0"/>
              <a:cs typeface="Times New Roman" pitchFamily="18" charset="0"/>
            </a:endParaRPr>
          </a:p>
          <a:p>
            <a:pPr lvl="3">
              <a:buClr>
                <a:srgbClr val="EB6E5A"/>
              </a:buClr>
              <a:buSzPct val="100000"/>
              <a:buFont typeface="Wingdings" pitchFamily="2" charset="2"/>
              <a:buNone/>
            </a:pPr>
            <a:endParaRPr lang="hu-HU" b="1" smtClean="0">
              <a:latin typeface="Eras Medium ITC" pitchFamily="34" charset="0"/>
              <a:cs typeface="Times New Roman" pitchFamily="18" charset="0"/>
            </a:endParaRPr>
          </a:p>
          <a:p>
            <a:endParaRPr lang="hu-HU" b="1" smtClean="0">
              <a:latin typeface="Eras Medium ITC" pitchFamily="34" charset="0"/>
            </a:endParaRPr>
          </a:p>
          <a:p>
            <a:endParaRPr lang="hu-HU" smtClean="0"/>
          </a:p>
        </p:txBody>
      </p:sp>
    </p:spTree>
    <p:custDataLst>
      <p:tags r:id="rId1"/>
    </p:custDataLst>
  </p:cSld>
  <p:clrMapOvr>
    <a:masterClrMapping/>
  </p:clrMapOvr>
  <p:transition spd="slow" advClick="0" advTm="80630">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anim calcmode="lin" valueType="num">
                                      <p:cBhvr>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000"/>
                                        <p:tgtEl>
                                          <p:spTgt spid="3">
                                            <p:txEl>
                                              <p:pRg st="1" end="1"/>
                                            </p:txEl>
                                          </p:spTgt>
                                        </p:tgtEl>
                                      </p:cBhvr>
                                    </p:animEffect>
                                    <p:anim calcmode="lin" valueType="num">
                                      <p:cBhvr>
                                        <p:cTn id="20"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3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3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3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3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3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3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3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1" dur="3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3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7" dur="3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3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3" dur="3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3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9" dur="3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additive="base">
                                        <p:cTn id="74" dur="3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5" dur="3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 calcmode="lin" valueType="num">
                                      <p:cBhvr additive="base">
                                        <p:cTn id="80" dur="30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81" dur="30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2" fill="hold"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anim calcmode="lin" valueType="num">
                                      <p:cBhvr additive="base">
                                        <p:cTn id="86" dur="30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87" dur="30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nodeType="clickEffect">
                                  <p:stCondLst>
                                    <p:cond delay="0"/>
                                  </p:stCondLst>
                                  <p:childTnLst>
                                    <p:set>
                                      <p:cBhvr>
                                        <p:cTn id="91" dur="1" fill="hold">
                                          <p:stCondLst>
                                            <p:cond delay="0"/>
                                          </p:stCondLst>
                                        </p:cTn>
                                        <p:tgtEl>
                                          <p:spTgt spid="3">
                                            <p:txEl>
                                              <p:pRg st="13" end="13"/>
                                            </p:txEl>
                                          </p:spTgt>
                                        </p:tgtEl>
                                        <p:attrNameLst>
                                          <p:attrName>style.visibility</p:attrName>
                                        </p:attrNameLst>
                                      </p:cBhvr>
                                      <p:to>
                                        <p:strVal val="visible"/>
                                      </p:to>
                                    </p:set>
                                    <p:anim calcmode="lin" valueType="num">
                                      <p:cBhvr additive="base">
                                        <p:cTn id="92" dur="30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93" dur="30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6" presetClass="entr" presetSubtype="16" fill="hold" nodeType="clickEffect">
                                  <p:stCondLst>
                                    <p:cond delay="0"/>
                                  </p:stCondLst>
                                  <p:childTnLst>
                                    <p:set>
                                      <p:cBhvr additive="repl">
                                        <p:cTn id="97" dur="1" fill="hold">
                                          <p:stCondLst>
                                            <p:cond delay="0"/>
                                          </p:stCondLst>
                                        </p:cTn>
                                        <p:tgtEl>
                                          <p:spTgt spid="5"/>
                                        </p:tgtEl>
                                        <p:attrNameLst>
                                          <p:attrName>style.visibility</p:attrName>
                                        </p:attrNameLst>
                                      </p:cBhvr>
                                      <p:to>
                                        <p:strVal val="visible"/>
                                      </p:to>
                                    </p:set>
                                    <p:animEffect transition="in" filter="circle(in)">
                                      <p:cBhvr additive="repl">
                                        <p:cTn id="9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74" y="240408"/>
            <a:ext cx="8735629" cy="6552728"/>
          </a:xfrm>
          <a:prstGeom prst="rect">
            <a:avLst/>
          </a:prstGeom>
          <a:noFill/>
          <a:ln>
            <a:noFill/>
          </a:ln>
          <a:effectLst>
            <a:outerShdw dist="35921" dir="2700000" algn="ctr" rotWithShape="0">
              <a:srgbClr val="808080"/>
            </a:outerShdw>
            <a:softEdge rad="6350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2" name="Cím 1"/>
          <p:cNvSpPr>
            <a:spLocks noGrp="1"/>
          </p:cNvSpPr>
          <p:nvPr>
            <p:ph type="title"/>
          </p:nvPr>
        </p:nvSpPr>
        <p:spPr/>
        <p:txBody>
          <a:bodyPr/>
          <a:lstStyle/>
          <a:p>
            <a:pPr algn="ctr">
              <a:defRPr/>
            </a:pPr>
            <a:r>
              <a:rPr lang="hu-HU" b="1" dirty="0" smtClean="0"/>
              <a:t>III. OUR SERVICES (2.)</a:t>
            </a:r>
            <a:endParaRPr lang="hu-HU" b="1" dirty="0"/>
          </a:p>
        </p:txBody>
      </p:sp>
      <p:sp>
        <p:nvSpPr>
          <p:cNvPr id="16387" name="Tartalom helye 2"/>
          <p:cNvSpPr>
            <a:spLocks noGrp="1"/>
          </p:cNvSpPr>
          <p:nvPr>
            <p:ph sz="quarter" idx="1"/>
          </p:nvPr>
        </p:nvSpPr>
        <p:spPr>
          <a:xfrm>
            <a:off x="457200" y="1600200"/>
            <a:ext cx="7829550" cy="4873625"/>
          </a:xfrm>
        </p:spPr>
        <p:txBody>
          <a:bodyPr/>
          <a:lstStyle/>
          <a:p>
            <a:pPr>
              <a:buSzPct val="100000"/>
              <a:buFont typeface="Wingdings" pitchFamily="2" charset="2"/>
              <a:buChar char="§"/>
              <a:defRPr/>
            </a:pPr>
            <a:r>
              <a:rPr lang="hu-HU" sz="2800" b="1" u="sng" dirty="0" smtClean="0">
                <a:effectLst>
                  <a:outerShdw blurRad="38100" dist="38100" dir="2700000" algn="tl">
                    <a:srgbClr val="000000">
                      <a:alpha val="43137"/>
                    </a:srgbClr>
                  </a:outerShdw>
                </a:effectLst>
                <a:latin typeface="Eras Medium ITC" pitchFamily="34" charset="0"/>
                <a:cs typeface="Times New Roman" pitchFamily="18" charset="0"/>
              </a:rPr>
              <a:t>Express</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freights</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with</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1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or</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2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drivers</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a:t>
            </a:r>
          </a:p>
          <a:p>
            <a:pPr marL="0" indent="0">
              <a:buSzPct val="100000"/>
              <a:buFont typeface="Wingdings" pitchFamily="2" charset="2"/>
              <a:buNone/>
              <a:defRPr/>
            </a:pP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a:buSzPct val="100000"/>
              <a:buFont typeface="Wingdings" pitchFamily="2" charset="2"/>
              <a:buChar char="§"/>
              <a:defRPr/>
            </a:pP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Mostly</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to</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international</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destinations</a:t>
            </a: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a:buFont typeface="Wingdings" pitchFamily="2" charset="2"/>
              <a:buNone/>
              <a:defRPr/>
            </a:pPr>
            <a:endParaRPr lang="hu-HU" dirty="0" smtClean="0">
              <a:latin typeface="Times New Roman" pitchFamily="18" charset="0"/>
              <a:cs typeface="Times New Roman" pitchFamily="18" charset="0"/>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06600">
            <a:off x="4603948" y="3499982"/>
            <a:ext cx="4382690" cy="2941159"/>
          </a:xfrm>
          <a:prstGeom prst="rect">
            <a:avLst/>
          </a:prstGeom>
          <a:noFill/>
          <a:ln>
            <a:noFill/>
          </a:ln>
          <a:effectLst>
            <a:outerShdw dist="35921" dir="2700000" algn="ctr" rotWithShape="0">
              <a:srgbClr val="808080"/>
            </a:outerShdw>
            <a:softEdge rad="6350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Tree>
    <p:custDataLst>
      <p:tags r:id="rId1"/>
    </p:custDataLst>
  </p:cSld>
  <p:clrMapOvr>
    <a:masterClrMapping/>
  </p:clrMapOvr>
  <p:transition spd="slow" advClick="0" advTm="34952">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dissolve">
                                      <p:cBhvr>
                                        <p:cTn id="12" dur="30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dissolve">
                                      <p:cBhvr>
                                        <p:cTn id="17" dur="30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6"/>
                                        </p:tgtEl>
                                        <p:attrNameLst>
                                          <p:attrName>style.visibility</p:attrName>
                                        </p:attrNameLst>
                                      </p:cBhvr>
                                      <p:to>
                                        <p:strVal val="visible"/>
                                      </p:to>
                                    </p:set>
                                    <p:animEffect transition="in" filter="checkerboard(across)">
                                      <p:cBhvr additive="repl">
                                        <p:cTn id="22" dur="3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5" fill="hold" nodeType="clickEffect">
                                  <p:stCondLst>
                                    <p:cond delay="0"/>
                                  </p:stCondLst>
                                  <p:childTnLst>
                                    <p:set>
                                      <p:cBhvr additive="repl">
                                        <p:cTn id="26" dur="1" fill="hold">
                                          <p:stCondLst>
                                            <p:cond delay="0"/>
                                          </p:stCondLst>
                                        </p:cTn>
                                        <p:tgtEl>
                                          <p:spTgt spid="7"/>
                                        </p:tgtEl>
                                        <p:attrNameLst>
                                          <p:attrName>style.visibility</p:attrName>
                                        </p:attrNameLst>
                                      </p:cBhvr>
                                      <p:to>
                                        <p:strVal val="visible"/>
                                      </p:to>
                                    </p:set>
                                    <p:animEffect transition="in" filter="checkerboard(down)">
                                      <p:cBhvr additive="repl">
                                        <p:cTn id="2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Kép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636838"/>
            <a:ext cx="5826125"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a:xfrm>
            <a:off x="457200" y="115888"/>
            <a:ext cx="7467600" cy="576262"/>
          </a:xfrm>
        </p:spPr>
        <p:txBody>
          <a:bodyPr/>
          <a:lstStyle/>
          <a:p>
            <a:pPr algn="ctr">
              <a:defRPr/>
            </a:pPr>
            <a:r>
              <a:rPr lang="hu-HU" b="1" dirty="0" smtClean="0"/>
              <a:t>III. OUR SERVICES (3.)</a:t>
            </a:r>
            <a:endParaRPr lang="hu-HU" b="1" dirty="0"/>
          </a:p>
        </p:txBody>
      </p:sp>
      <p:sp>
        <p:nvSpPr>
          <p:cNvPr id="18435" name="Tartalom helye 2"/>
          <p:cNvSpPr>
            <a:spLocks noGrp="1"/>
          </p:cNvSpPr>
          <p:nvPr>
            <p:ph sz="quarter" idx="1"/>
          </p:nvPr>
        </p:nvSpPr>
        <p:spPr>
          <a:xfrm>
            <a:off x="684213" y="836613"/>
            <a:ext cx="7704137" cy="5803900"/>
          </a:xfrm>
        </p:spPr>
        <p:txBody>
          <a:bodyPr/>
          <a:lstStyle/>
          <a:p>
            <a:pPr>
              <a:buFont typeface="Wingdings" pitchFamily="2" charset="2"/>
              <a:buNone/>
              <a:defRPr/>
            </a:pPr>
            <a:r>
              <a:rPr lang="hu-HU" u="sng" dirty="0" smtClean="0">
                <a:effectLst>
                  <a:outerShdw blurRad="38100" dist="38100" dir="2700000" algn="tl">
                    <a:srgbClr val="000000">
                      <a:alpha val="43137"/>
                    </a:srgbClr>
                  </a:outerShdw>
                </a:effectLst>
                <a:latin typeface="Eras Medium ITC" pitchFamily="34" charset="0"/>
              </a:rPr>
              <a:t>ELECTRONIC VEHICLE TRACKING</a:t>
            </a:r>
            <a:r>
              <a:rPr lang="hu-HU" u="sng" dirty="0" smtClean="0">
                <a:effectLst>
                  <a:outerShdw blurRad="38100" dist="38100" dir="2700000" algn="tl">
                    <a:srgbClr val="000000">
                      <a:alpha val="43137"/>
                    </a:srgbClr>
                  </a:outerShdw>
                </a:effectLst>
                <a:latin typeface="Eras Medium ITC" pitchFamily="34" charset="0"/>
                <a:cs typeface="Times New Roman" pitchFamily="18" charset="0"/>
              </a:rPr>
              <a:t>:</a:t>
            </a:r>
            <a:endParaRPr lang="hu-HU" sz="2100"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buSzPct val="100000"/>
              <a:buFont typeface="Arial" charset="0"/>
              <a:buChar char="•"/>
              <a:defRPr/>
            </a:pP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Acces</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to</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our</a:t>
            </a:r>
            <a:r>
              <a:rPr lang="en-US" b="1" dirty="0" smtClean="0">
                <a:effectLst>
                  <a:outerShdw blurRad="38100" dist="38100" dir="2700000" algn="tl">
                    <a:srgbClr val="000000">
                      <a:alpha val="43137"/>
                    </a:srgbClr>
                  </a:outerShdw>
                </a:effectLst>
                <a:latin typeface="Eras Medium ITC" pitchFamily="34" charset="0"/>
                <a:cs typeface="Times New Roman" pitchFamily="18" charset="0"/>
              </a:rPr>
              <a:t> satellite tracking systems web interface</a:t>
            </a: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buSzPct val="100000"/>
              <a:buFont typeface="Wingdings 2" pitchFamily="18" charset="2"/>
              <a:buNone/>
              <a:defRPr/>
            </a:pP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buSzPct val="100000"/>
              <a:buFont typeface="Arial" charset="0"/>
              <a:buChar char="•"/>
              <a:defRPr/>
            </a:pP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Accurate</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shipment</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tracking</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updated</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every</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second</a:t>
            </a: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buSzPct val="100000"/>
              <a:buFont typeface="Wingdings 2" pitchFamily="18" charset="2"/>
              <a:buNone/>
              <a:defRPr/>
            </a:pP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buSzPct val="100000"/>
              <a:buFont typeface="Arial" charset="0"/>
              <a:buChar char="•"/>
              <a:defRPr/>
            </a:pP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Each</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vehicle</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en-US" b="1" dirty="0" smtClean="0">
                <a:effectLst>
                  <a:outerShdw blurRad="38100" dist="38100" dir="2700000" algn="tl">
                    <a:srgbClr val="000000">
                      <a:alpha val="43137"/>
                    </a:srgbClr>
                  </a:outerShdw>
                </a:effectLst>
                <a:latin typeface="Eras Medium ITC" pitchFamily="34" charset="0"/>
                <a:cs typeface="Times New Roman" pitchFamily="18" charset="0"/>
              </a:rPr>
              <a:t>equipped with navigation system</a:t>
            </a: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buSzPct val="100000"/>
              <a:buFont typeface="Arial" charset="0"/>
              <a:buChar char="•"/>
              <a:defRPr/>
            </a:pP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buSzPct val="100000"/>
              <a:buFont typeface="Arial" charset="0"/>
              <a:buChar char="•"/>
              <a:defRPr/>
            </a:pPr>
            <a:endParaRPr lang="hu-HU" b="1" dirty="0">
              <a:effectLst>
                <a:outerShdw blurRad="38100" dist="38100" dir="2700000" algn="tl">
                  <a:srgbClr val="000000">
                    <a:alpha val="43137"/>
                  </a:srgbClr>
                </a:outerShdw>
              </a:effectLst>
              <a:latin typeface="Eras Medium ITC" pitchFamily="34" charset="0"/>
              <a:cs typeface="Times New Roman" pitchFamily="18" charset="0"/>
            </a:endParaRPr>
          </a:p>
          <a:p>
            <a:pPr lvl="1">
              <a:buSzPct val="100000"/>
              <a:buFont typeface="Arial" charset="0"/>
              <a:buChar char="•"/>
              <a:defRPr/>
            </a:pP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buSzPct val="100000"/>
              <a:buFont typeface="Arial" charset="0"/>
              <a:buChar char="•"/>
              <a:defRPr/>
            </a:pP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There</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is a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constant</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communication</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link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between</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the</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vehicle</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and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the</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organizer</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wich</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makes</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the</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delivery</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of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goods</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easier</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and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quicker</a:t>
            </a: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buSzPct val="100000"/>
              <a:buFont typeface="Arial" charset="0"/>
              <a:buChar char="•"/>
              <a:defRPr/>
            </a:pP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buSzPct val="100000"/>
              <a:buFont typeface="Arial" charset="0"/>
              <a:buChar char="•"/>
              <a:defRPr/>
            </a:pP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We</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take</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all</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en-US" b="1" dirty="0" smtClean="0">
                <a:effectLst>
                  <a:outerShdw blurRad="38100" dist="38100" dir="2700000" algn="tl">
                    <a:srgbClr val="000000">
                      <a:alpha val="43137"/>
                    </a:srgbClr>
                  </a:outerShdw>
                </a:effectLst>
                <a:latin typeface="Eras Medium ITC" pitchFamily="34" charset="0"/>
                <a:cs typeface="Times New Roman" pitchFamily="18" charset="0"/>
              </a:rPr>
              <a:t>domestic and international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regulations</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seriously</a:t>
            </a: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buSzPct val="150000"/>
              <a:buFont typeface="Arial" charset="0"/>
              <a:buChar char="•"/>
              <a:defRPr/>
            </a:pPr>
            <a:endParaRPr lang="hu-HU" sz="2200"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buSzPct val="100000"/>
              <a:buFont typeface="Arial" charset="0"/>
              <a:buChar char="•"/>
              <a:defRPr/>
            </a:pPr>
            <a:endParaRPr lang="hu-HU" sz="2200" dirty="0" smtClean="0">
              <a:latin typeface="Times New Roman" pitchFamily="18" charset="0"/>
              <a:cs typeface="Times New Roman" pitchFamily="18" charset="0"/>
            </a:endParaRPr>
          </a:p>
        </p:txBody>
      </p:sp>
    </p:spTree>
    <p:custDataLst>
      <p:tags r:id="rId1"/>
    </p:custDataLst>
  </p:cSld>
  <p:clrMapOvr>
    <a:masterClrMapping/>
  </p:clrMapOvr>
  <p:transition spd="slow" advClick="0" advTm="66290">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2000"/>
                                  </p:stCondLst>
                                  <p:childTnLst>
                                    <p:set>
                                      <p:cBhvr>
                                        <p:cTn id="11" dur="1" fill="hold">
                                          <p:stCondLst>
                                            <p:cond delay="0"/>
                                          </p:stCondLst>
                                        </p:cTn>
                                        <p:tgtEl>
                                          <p:spTgt spid="18435">
                                            <p:txEl>
                                              <p:pRg st="0" end="0"/>
                                            </p:txEl>
                                          </p:spTgt>
                                        </p:tgtEl>
                                        <p:attrNameLst>
                                          <p:attrName>style.visibility</p:attrName>
                                        </p:attrNameLst>
                                      </p:cBhvr>
                                      <p:to>
                                        <p:strVal val="visible"/>
                                      </p:to>
                                    </p:set>
                                    <p:anim calcmode="lin" valueType="num">
                                      <p:cBhvr>
                                        <p:cTn id="12" dur="30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13" dur="3000" fill="hold"/>
                                        <p:tgtEl>
                                          <p:spTgt spid="18435">
                                            <p:txEl>
                                              <p:pRg st="0" end="0"/>
                                            </p:txEl>
                                          </p:spTgt>
                                        </p:tgtEl>
                                        <p:attrNameLst>
                                          <p:attrName>ppt_h</p:attrName>
                                        </p:attrNameLst>
                                      </p:cBhvr>
                                      <p:tavLst>
                                        <p:tav tm="0">
                                          <p:val>
                                            <p:fltVal val="0"/>
                                          </p:val>
                                        </p:tav>
                                        <p:tav tm="100000">
                                          <p:val>
                                            <p:strVal val="#ppt_h"/>
                                          </p:val>
                                        </p:tav>
                                      </p:tavLst>
                                    </p:anim>
                                    <p:animEffect transition="in" filter="fade">
                                      <p:cBhvr>
                                        <p:cTn id="14" dur="3000"/>
                                        <p:tgtEl>
                                          <p:spTgt spid="184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nodeType="clickEffect">
                                  <p:stCondLst>
                                    <p:cond delay="0"/>
                                  </p:stCondLst>
                                  <p:childTnLst>
                                    <p:animScale>
                                      <p:cBhvr>
                                        <p:cTn id="18" dur="2000" fill="hold"/>
                                        <p:tgtEl>
                                          <p:spTgt spid="21506"/>
                                        </p:tgtEl>
                                      </p:cBhvr>
                                      <p:by x="150000" y="150000"/>
                                    </p:animScale>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nodeType="clickEffect">
                                  <p:stCondLst>
                                    <p:cond delay="2000"/>
                                  </p:stCondLst>
                                  <p:childTnLst>
                                    <p:set>
                                      <p:cBhvr>
                                        <p:cTn id="22" dur="1" fill="hold">
                                          <p:stCondLst>
                                            <p:cond delay="0"/>
                                          </p:stCondLst>
                                        </p:cTn>
                                        <p:tgtEl>
                                          <p:spTgt spid="18435">
                                            <p:txEl>
                                              <p:pRg st="1" end="1"/>
                                            </p:txEl>
                                          </p:spTgt>
                                        </p:tgtEl>
                                        <p:attrNameLst>
                                          <p:attrName>style.visibility</p:attrName>
                                        </p:attrNameLst>
                                      </p:cBhvr>
                                      <p:to>
                                        <p:strVal val="visible"/>
                                      </p:to>
                                    </p:set>
                                    <p:anim calcmode="lin" valueType="num">
                                      <p:cBhvr>
                                        <p:cTn id="23" dur="30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24" dur="3000" fill="hold"/>
                                        <p:tgtEl>
                                          <p:spTgt spid="18435">
                                            <p:txEl>
                                              <p:pRg st="1" end="1"/>
                                            </p:txEl>
                                          </p:spTgt>
                                        </p:tgtEl>
                                        <p:attrNameLst>
                                          <p:attrName>ppt_h</p:attrName>
                                        </p:attrNameLst>
                                      </p:cBhvr>
                                      <p:tavLst>
                                        <p:tav tm="0">
                                          <p:val>
                                            <p:fltVal val="0"/>
                                          </p:val>
                                        </p:tav>
                                        <p:tav tm="100000">
                                          <p:val>
                                            <p:strVal val="#ppt_h"/>
                                          </p:val>
                                        </p:tav>
                                      </p:tavLst>
                                    </p:anim>
                                    <p:animEffect transition="in" filter="fade">
                                      <p:cBhvr>
                                        <p:cTn id="25" dur="3000"/>
                                        <p:tgtEl>
                                          <p:spTgt spid="18435">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2000"/>
                                  </p:stCondLst>
                                  <p:childTnLst>
                                    <p:set>
                                      <p:cBhvr>
                                        <p:cTn id="29" dur="1" fill="hold">
                                          <p:stCondLst>
                                            <p:cond delay="0"/>
                                          </p:stCondLst>
                                        </p:cTn>
                                        <p:tgtEl>
                                          <p:spTgt spid="18435">
                                            <p:txEl>
                                              <p:pRg st="3" end="3"/>
                                            </p:txEl>
                                          </p:spTgt>
                                        </p:tgtEl>
                                        <p:attrNameLst>
                                          <p:attrName>style.visibility</p:attrName>
                                        </p:attrNameLst>
                                      </p:cBhvr>
                                      <p:to>
                                        <p:strVal val="visible"/>
                                      </p:to>
                                    </p:set>
                                    <p:anim calcmode="lin" valueType="num">
                                      <p:cBhvr>
                                        <p:cTn id="30" dur="30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31" dur="3000" fill="hold"/>
                                        <p:tgtEl>
                                          <p:spTgt spid="18435">
                                            <p:txEl>
                                              <p:pRg st="3" end="3"/>
                                            </p:txEl>
                                          </p:spTgt>
                                        </p:tgtEl>
                                        <p:attrNameLst>
                                          <p:attrName>ppt_h</p:attrName>
                                        </p:attrNameLst>
                                      </p:cBhvr>
                                      <p:tavLst>
                                        <p:tav tm="0">
                                          <p:val>
                                            <p:fltVal val="0"/>
                                          </p:val>
                                        </p:tav>
                                        <p:tav tm="100000">
                                          <p:val>
                                            <p:strVal val="#ppt_h"/>
                                          </p:val>
                                        </p:tav>
                                      </p:tavLst>
                                    </p:anim>
                                    <p:animEffect transition="in" filter="fade">
                                      <p:cBhvr>
                                        <p:cTn id="32" dur="3000"/>
                                        <p:tgtEl>
                                          <p:spTgt spid="1843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200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p:cTn id="37" dur="3000" fill="hold"/>
                                        <p:tgtEl>
                                          <p:spTgt spid="18435">
                                            <p:txEl>
                                              <p:pRg st="5" end="5"/>
                                            </p:txEl>
                                          </p:spTgt>
                                        </p:tgtEl>
                                        <p:attrNameLst>
                                          <p:attrName>ppt_w</p:attrName>
                                        </p:attrNameLst>
                                      </p:cBhvr>
                                      <p:tavLst>
                                        <p:tav tm="0">
                                          <p:val>
                                            <p:fltVal val="0"/>
                                          </p:val>
                                        </p:tav>
                                        <p:tav tm="100000">
                                          <p:val>
                                            <p:strVal val="#ppt_w"/>
                                          </p:val>
                                        </p:tav>
                                      </p:tavLst>
                                    </p:anim>
                                    <p:anim calcmode="lin" valueType="num">
                                      <p:cBhvr>
                                        <p:cTn id="38" dur="3000" fill="hold"/>
                                        <p:tgtEl>
                                          <p:spTgt spid="18435">
                                            <p:txEl>
                                              <p:pRg st="5" end="5"/>
                                            </p:txEl>
                                          </p:spTgt>
                                        </p:tgtEl>
                                        <p:attrNameLst>
                                          <p:attrName>ppt_h</p:attrName>
                                        </p:attrNameLst>
                                      </p:cBhvr>
                                      <p:tavLst>
                                        <p:tav tm="0">
                                          <p:val>
                                            <p:fltVal val="0"/>
                                          </p:val>
                                        </p:tav>
                                        <p:tav tm="100000">
                                          <p:val>
                                            <p:strVal val="#ppt_h"/>
                                          </p:val>
                                        </p:tav>
                                      </p:tavLst>
                                    </p:anim>
                                    <p:animEffect transition="in" filter="fade">
                                      <p:cBhvr>
                                        <p:cTn id="39" dur="3000"/>
                                        <p:tgtEl>
                                          <p:spTgt spid="18435">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nodeType="clickEffect">
                                  <p:stCondLst>
                                    <p:cond delay="2000"/>
                                  </p:stCondLst>
                                  <p:childTnLst>
                                    <p:set>
                                      <p:cBhvr>
                                        <p:cTn id="43" dur="1" fill="hold">
                                          <p:stCondLst>
                                            <p:cond delay="0"/>
                                          </p:stCondLst>
                                        </p:cTn>
                                        <p:tgtEl>
                                          <p:spTgt spid="18435">
                                            <p:txEl>
                                              <p:pRg st="9" end="9"/>
                                            </p:txEl>
                                          </p:spTgt>
                                        </p:tgtEl>
                                        <p:attrNameLst>
                                          <p:attrName>style.visibility</p:attrName>
                                        </p:attrNameLst>
                                      </p:cBhvr>
                                      <p:to>
                                        <p:strVal val="visible"/>
                                      </p:to>
                                    </p:set>
                                    <p:anim calcmode="lin" valueType="num">
                                      <p:cBhvr>
                                        <p:cTn id="44" dur="3000" fill="hold"/>
                                        <p:tgtEl>
                                          <p:spTgt spid="18435">
                                            <p:txEl>
                                              <p:pRg st="9" end="9"/>
                                            </p:txEl>
                                          </p:spTgt>
                                        </p:tgtEl>
                                        <p:attrNameLst>
                                          <p:attrName>ppt_w</p:attrName>
                                        </p:attrNameLst>
                                      </p:cBhvr>
                                      <p:tavLst>
                                        <p:tav tm="0">
                                          <p:val>
                                            <p:fltVal val="0"/>
                                          </p:val>
                                        </p:tav>
                                        <p:tav tm="100000">
                                          <p:val>
                                            <p:strVal val="#ppt_w"/>
                                          </p:val>
                                        </p:tav>
                                      </p:tavLst>
                                    </p:anim>
                                    <p:anim calcmode="lin" valueType="num">
                                      <p:cBhvr>
                                        <p:cTn id="45" dur="3000" fill="hold"/>
                                        <p:tgtEl>
                                          <p:spTgt spid="18435">
                                            <p:txEl>
                                              <p:pRg st="9" end="9"/>
                                            </p:txEl>
                                          </p:spTgt>
                                        </p:tgtEl>
                                        <p:attrNameLst>
                                          <p:attrName>ppt_h</p:attrName>
                                        </p:attrNameLst>
                                      </p:cBhvr>
                                      <p:tavLst>
                                        <p:tav tm="0">
                                          <p:val>
                                            <p:fltVal val="0"/>
                                          </p:val>
                                        </p:tav>
                                        <p:tav tm="100000">
                                          <p:val>
                                            <p:strVal val="#ppt_h"/>
                                          </p:val>
                                        </p:tav>
                                      </p:tavLst>
                                    </p:anim>
                                    <p:animEffect transition="in" filter="fade">
                                      <p:cBhvr>
                                        <p:cTn id="46" dur="3000"/>
                                        <p:tgtEl>
                                          <p:spTgt spid="18435">
                                            <p:txEl>
                                              <p:pRg st="9" end="9"/>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16" fill="hold" nodeType="clickEffect">
                                  <p:stCondLst>
                                    <p:cond delay="2000"/>
                                  </p:stCondLst>
                                  <p:childTnLst>
                                    <p:set>
                                      <p:cBhvr>
                                        <p:cTn id="50" dur="1" fill="hold">
                                          <p:stCondLst>
                                            <p:cond delay="0"/>
                                          </p:stCondLst>
                                        </p:cTn>
                                        <p:tgtEl>
                                          <p:spTgt spid="18435">
                                            <p:txEl>
                                              <p:pRg st="11" end="11"/>
                                            </p:txEl>
                                          </p:spTgt>
                                        </p:tgtEl>
                                        <p:attrNameLst>
                                          <p:attrName>style.visibility</p:attrName>
                                        </p:attrNameLst>
                                      </p:cBhvr>
                                      <p:to>
                                        <p:strVal val="visible"/>
                                      </p:to>
                                    </p:set>
                                    <p:anim calcmode="lin" valueType="num">
                                      <p:cBhvr>
                                        <p:cTn id="51" dur="3000" fill="hold"/>
                                        <p:tgtEl>
                                          <p:spTgt spid="18435">
                                            <p:txEl>
                                              <p:pRg st="11" end="11"/>
                                            </p:txEl>
                                          </p:spTgt>
                                        </p:tgtEl>
                                        <p:attrNameLst>
                                          <p:attrName>ppt_w</p:attrName>
                                        </p:attrNameLst>
                                      </p:cBhvr>
                                      <p:tavLst>
                                        <p:tav tm="0">
                                          <p:val>
                                            <p:fltVal val="0"/>
                                          </p:val>
                                        </p:tav>
                                        <p:tav tm="100000">
                                          <p:val>
                                            <p:strVal val="#ppt_w"/>
                                          </p:val>
                                        </p:tav>
                                      </p:tavLst>
                                    </p:anim>
                                    <p:anim calcmode="lin" valueType="num">
                                      <p:cBhvr>
                                        <p:cTn id="52" dur="3000" fill="hold"/>
                                        <p:tgtEl>
                                          <p:spTgt spid="18435">
                                            <p:txEl>
                                              <p:pRg st="11" end="11"/>
                                            </p:txEl>
                                          </p:spTgt>
                                        </p:tgtEl>
                                        <p:attrNameLst>
                                          <p:attrName>ppt_h</p:attrName>
                                        </p:attrNameLst>
                                      </p:cBhvr>
                                      <p:tavLst>
                                        <p:tav tm="0">
                                          <p:val>
                                            <p:fltVal val="0"/>
                                          </p:val>
                                        </p:tav>
                                        <p:tav tm="100000">
                                          <p:val>
                                            <p:strVal val="#ppt_h"/>
                                          </p:val>
                                        </p:tav>
                                      </p:tavLst>
                                    </p:anim>
                                    <p:animEffect transition="in" filter="fade">
                                      <p:cBhvr>
                                        <p:cTn id="53" dur="3000"/>
                                        <p:tgtEl>
                                          <p:spTgt spid="184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ím 1"/>
          <p:cNvSpPr>
            <a:spLocks noGrp="1"/>
          </p:cNvSpPr>
          <p:nvPr>
            <p:ph type="title"/>
          </p:nvPr>
        </p:nvSpPr>
        <p:spPr bwMode="auto">
          <a:xfrm>
            <a:off x="900113" y="3175"/>
            <a:ext cx="7467600" cy="1143000"/>
          </a:xfrm>
        </p:spPr>
        <p:txBody>
          <a:bodyPr wrap="square" lIns="91440" tIns="45720" rIns="91440" bIns="45720" numCol="1" anchorCtr="0" compatLnSpc="1">
            <a:prstTxWarp prst="textNoShape">
              <a:avLst/>
            </a:prstTxWarp>
          </a:bodyPr>
          <a:lstStyle/>
          <a:p>
            <a:pPr algn="ctr"/>
            <a:r>
              <a:rPr lang="hu-HU" b="1" cap="none" smtClean="0"/>
              <a:t>IV. INVESTMENTS 2012 (1)</a:t>
            </a:r>
            <a:endParaRPr lang="hu-HU" cap="none" smtClean="0"/>
          </a:p>
        </p:txBody>
      </p:sp>
      <p:sp>
        <p:nvSpPr>
          <p:cNvPr id="23555" name="Tartalom helye 2"/>
          <p:cNvSpPr>
            <a:spLocks noGrp="1"/>
          </p:cNvSpPr>
          <p:nvPr>
            <p:ph sz="quarter" idx="1"/>
          </p:nvPr>
        </p:nvSpPr>
        <p:spPr>
          <a:xfrm>
            <a:off x="457200" y="1600200"/>
            <a:ext cx="7829550" cy="4873625"/>
          </a:xfrm>
        </p:spPr>
        <p:txBody>
          <a:bodyPr/>
          <a:lstStyle/>
          <a:p>
            <a:pPr>
              <a:defRPr/>
            </a:pPr>
            <a:endParaRPr lang="hu-HU" dirty="0" smtClean="0"/>
          </a:p>
          <a:p>
            <a:pPr>
              <a:buFont typeface="Wingdings" pitchFamily="2" charset="2"/>
              <a:buNone/>
              <a:defRPr/>
            </a:pPr>
            <a:r>
              <a:rPr lang="hu-HU" dirty="0" smtClean="0"/>
              <a:t>	</a:t>
            </a:r>
            <a:r>
              <a:rPr lang="hu-HU" sz="2800" u="sng" dirty="0" err="1" smtClean="0">
                <a:effectLst>
                  <a:outerShdw blurRad="38100" dist="38100" dir="2700000" algn="tl">
                    <a:srgbClr val="000000">
                      <a:alpha val="43137"/>
                    </a:srgbClr>
                  </a:outerShdw>
                </a:effectLst>
                <a:latin typeface="Eras Medium ITC" pitchFamily="34" charset="0"/>
              </a:rPr>
              <a:t>Fleet</a:t>
            </a:r>
            <a:r>
              <a:rPr lang="hu-HU" sz="2800" u="sng" dirty="0" smtClean="0">
                <a:effectLst>
                  <a:outerShdw blurRad="38100" dist="38100" dir="2700000" algn="tl">
                    <a:srgbClr val="000000">
                      <a:alpha val="43137"/>
                    </a:srgbClr>
                  </a:outerShdw>
                </a:effectLst>
                <a:latin typeface="Eras Medium ITC" pitchFamily="34" charset="0"/>
              </a:rPr>
              <a:t> </a:t>
            </a:r>
            <a:r>
              <a:rPr lang="hu-HU" sz="2800" u="sng" dirty="0" err="1" smtClean="0">
                <a:effectLst>
                  <a:outerShdw blurRad="38100" dist="38100" dir="2700000" algn="tl">
                    <a:srgbClr val="000000">
                      <a:alpha val="43137"/>
                    </a:srgbClr>
                  </a:outerShdw>
                </a:effectLst>
                <a:latin typeface="Eras Medium ITC" pitchFamily="34" charset="0"/>
              </a:rPr>
              <a:t>enlargement</a:t>
            </a:r>
            <a:r>
              <a:rPr lang="hu-HU" sz="2800" u="sng" dirty="0" smtClean="0">
                <a:effectLst>
                  <a:outerShdw blurRad="38100" dist="38100" dir="2700000" algn="tl">
                    <a:srgbClr val="000000">
                      <a:alpha val="43137"/>
                    </a:srgbClr>
                  </a:outerShdw>
                </a:effectLst>
                <a:latin typeface="Eras Medium ITC" pitchFamily="34" charset="0"/>
              </a:rPr>
              <a:t>:</a:t>
            </a:r>
          </a:p>
          <a:p>
            <a:pPr>
              <a:buFont typeface="Wingdings" pitchFamily="2" charset="2"/>
              <a:buNone/>
              <a:defRPr/>
            </a:pPr>
            <a:endParaRPr lang="hu-HU" dirty="0" smtClean="0">
              <a:effectLst>
                <a:outerShdw blurRad="38100" dist="38100" dir="2700000" algn="tl">
                  <a:srgbClr val="000000">
                    <a:alpha val="43137"/>
                  </a:srgbClr>
                </a:outerShdw>
              </a:effectLst>
              <a:latin typeface="Eras Medium ITC" pitchFamily="34" charset="0"/>
            </a:endParaRPr>
          </a:p>
          <a:p>
            <a:pPr>
              <a:buSzPct val="150000"/>
              <a:buFont typeface="Arial" charset="0"/>
              <a:buChar char="•"/>
              <a:defRPr/>
            </a:pPr>
            <a:r>
              <a:rPr lang="hu-HU" sz="2800" dirty="0" smtClean="0">
                <a:effectLst>
                  <a:outerShdw blurRad="38100" dist="38100" dir="2700000" algn="tl">
                    <a:srgbClr val="000000">
                      <a:alpha val="43137"/>
                    </a:srgbClr>
                  </a:outerShdw>
                </a:effectLst>
                <a:latin typeface="Eras Medium ITC" pitchFamily="34" charset="0"/>
              </a:rPr>
              <a:t>20 </a:t>
            </a:r>
            <a:r>
              <a:rPr lang="hu-HU" dirty="0" smtClean="0">
                <a:effectLst>
                  <a:outerShdw blurRad="38100" dist="38100" dir="2700000" algn="tl">
                    <a:srgbClr val="000000">
                      <a:alpha val="43137"/>
                    </a:srgbClr>
                  </a:outerShdw>
                </a:effectLst>
                <a:latin typeface="Eras Medium ITC" pitchFamily="34" charset="0"/>
              </a:rPr>
              <a:t>EURO 5 EEV </a:t>
            </a:r>
            <a:r>
              <a:rPr lang="hu-HU" dirty="0" err="1" smtClean="0">
                <a:effectLst>
                  <a:outerShdw blurRad="38100" dist="38100" dir="2700000" algn="tl">
                    <a:srgbClr val="000000">
                      <a:alpha val="43137"/>
                    </a:srgbClr>
                  </a:outerShdw>
                </a:effectLst>
                <a:latin typeface="Eras Medium ITC" pitchFamily="34" charset="0"/>
              </a:rPr>
              <a:t>type</a:t>
            </a:r>
            <a:r>
              <a:rPr lang="hu-HU" dirty="0" smtClean="0">
                <a:effectLst>
                  <a:outerShdw blurRad="38100" dist="38100" dir="2700000" algn="tl">
                    <a:srgbClr val="000000">
                      <a:alpha val="43137"/>
                    </a:srgbClr>
                  </a:outerShdw>
                </a:effectLst>
                <a:latin typeface="Eras Medium ITC" pitchFamily="34" charset="0"/>
              </a:rPr>
              <a:t> </a:t>
            </a:r>
            <a:r>
              <a:rPr lang="hu-HU" dirty="0" err="1" smtClean="0">
                <a:effectLst>
                  <a:outerShdw blurRad="38100" dist="38100" dir="2700000" algn="tl">
                    <a:srgbClr val="000000">
                      <a:alpha val="43137"/>
                    </a:srgbClr>
                  </a:outerShdw>
                </a:effectLst>
                <a:latin typeface="Eras Medium ITC" pitchFamily="34" charset="0"/>
              </a:rPr>
              <a:t>tractor</a:t>
            </a:r>
            <a:r>
              <a:rPr lang="hu-HU" dirty="0" smtClean="0">
                <a:effectLst>
                  <a:outerShdw blurRad="38100" dist="38100" dir="2700000" algn="tl">
                    <a:srgbClr val="000000">
                      <a:alpha val="43137"/>
                    </a:srgbClr>
                  </a:outerShdw>
                </a:effectLst>
                <a:latin typeface="Eras Medium ITC" pitchFamily="34" charset="0"/>
              </a:rPr>
              <a:t> (500 </a:t>
            </a:r>
            <a:r>
              <a:rPr lang="hu-HU" dirty="0" err="1" smtClean="0">
                <a:effectLst>
                  <a:outerShdw blurRad="38100" dist="38100" dir="2700000" algn="tl">
                    <a:srgbClr val="000000">
                      <a:alpha val="43137"/>
                    </a:srgbClr>
                  </a:outerShdw>
                </a:effectLst>
                <a:latin typeface="Eras Medium ITC" pitchFamily="34" charset="0"/>
              </a:rPr>
              <a:t>horsepower</a:t>
            </a:r>
            <a:r>
              <a:rPr lang="hu-HU" dirty="0" smtClean="0">
                <a:effectLst>
                  <a:outerShdw blurRad="38100" dist="38100" dir="2700000" algn="tl">
                    <a:srgbClr val="000000">
                      <a:alpha val="43137"/>
                    </a:srgbClr>
                  </a:outerShdw>
                </a:effectLst>
                <a:latin typeface="Eras Medium ITC" pitchFamily="34" charset="0"/>
              </a:rPr>
              <a:t>)</a:t>
            </a:r>
          </a:p>
          <a:p>
            <a:pPr>
              <a:buSzPct val="150000"/>
              <a:buFont typeface="Arial" charset="0"/>
              <a:buChar char="•"/>
              <a:defRPr/>
            </a:pPr>
            <a:endParaRPr lang="hu-HU" dirty="0" smtClean="0">
              <a:effectLst>
                <a:outerShdw blurRad="38100" dist="38100" dir="2700000" algn="tl">
                  <a:srgbClr val="000000">
                    <a:alpha val="43137"/>
                  </a:srgbClr>
                </a:outerShdw>
              </a:effectLst>
              <a:latin typeface="Eras Medium ITC" pitchFamily="34" charset="0"/>
            </a:endParaRPr>
          </a:p>
          <a:p>
            <a:pPr>
              <a:buSzPct val="150000"/>
              <a:buFont typeface="Arial" charset="0"/>
              <a:buChar char="•"/>
              <a:defRPr/>
            </a:pPr>
            <a:r>
              <a:rPr lang="hu-HU" sz="2800" dirty="0" smtClean="0">
                <a:effectLst>
                  <a:outerShdw blurRad="38100" dist="38100" dir="2700000" algn="tl">
                    <a:srgbClr val="000000">
                      <a:alpha val="43137"/>
                    </a:srgbClr>
                  </a:outerShdw>
                </a:effectLst>
                <a:latin typeface="Eras Medium ITC" pitchFamily="34" charset="0"/>
              </a:rPr>
              <a:t>20 </a:t>
            </a:r>
            <a:r>
              <a:rPr lang="hu-HU" dirty="0" smtClean="0">
                <a:effectLst>
                  <a:outerShdw blurRad="38100" dist="38100" dir="2700000" algn="tl">
                    <a:srgbClr val="000000">
                      <a:alpha val="43137"/>
                    </a:srgbClr>
                  </a:outerShdw>
                </a:effectLst>
                <a:latin typeface="Eras Medium ITC" pitchFamily="34" charset="0"/>
              </a:rPr>
              <a:t>KRONE, CODE XL </a:t>
            </a:r>
            <a:r>
              <a:rPr lang="hu-HU" dirty="0" err="1" smtClean="0">
                <a:effectLst>
                  <a:outerShdw blurRad="38100" dist="38100" dir="2700000" algn="tl">
                    <a:srgbClr val="000000">
                      <a:alpha val="43137"/>
                    </a:srgbClr>
                  </a:outerShdw>
                </a:effectLst>
                <a:latin typeface="Eras Medium ITC" pitchFamily="34" charset="0"/>
              </a:rPr>
              <a:t>type</a:t>
            </a:r>
            <a:r>
              <a:rPr lang="hu-HU" dirty="0" smtClean="0">
                <a:effectLst>
                  <a:outerShdw blurRad="38100" dist="38100" dir="2700000" algn="tl">
                    <a:srgbClr val="000000">
                      <a:alpha val="43137"/>
                    </a:srgbClr>
                  </a:outerShdw>
                </a:effectLst>
                <a:latin typeface="Eras Medium ITC" pitchFamily="34" charset="0"/>
              </a:rPr>
              <a:t> </a:t>
            </a:r>
            <a:r>
              <a:rPr lang="hu-HU" dirty="0" err="1" smtClean="0">
                <a:effectLst>
                  <a:outerShdw blurRad="38100" dist="38100" dir="2700000" algn="tl">
                    <a:srgbClr val="000000">
                      <a:alpha val="43137"/>
                    </a:srgbClr>
                  </a:outerShdw>
                </a:effectLst>
                <a:latin typeface="Eras Medium ITC" pitchFamily="34" charset="0"/>
              </a:rPr>
              <a:t>megatrailers</a:t>
            </a:r>
            <a:endParaRPr lang="hu-HU" dirty="0" smtClean="0">
              <a:effectLst>
                <a:outerShdw blurRad="38100" dist="38100" dir="2700000" algn="tl">
                  <a:srgbClr val="000000">
                    <a:alpha val="43137"/>
                  </a:srgbClr>
                </a:outerShdw>
              </a:effectLst>
              <a:latin typeface="Eras Medium ITC" pitchFamily="34" charset="0"/>
            </a:endParaRPr>
          </a:p>
          <a:p>
            <a:pPr>
              <a:buSzPct val="150000"/>
              <a:buFont typeface="Arial" charset="0"/>
              <a:buChar char="•"/>
              <a:defRPr/>
            </a:pPr>
            <a:endParaRPr lang="hu-HU" dirty="0" smtClean="0">
              <a:effectLst>
                <a:outerShdw blurRad="38100" dist="38100" dir="2700000" algn="tl">
                  <a:srgbClr val="000000">
                    <a:alpha val="43137"/>
                  </a:srgbClr>
                </a:outerShdw>
              </a:effectLst>
              <a:latin typeface="Eras Medium ITC" pitchFamily="34" charset="0"/>
            </a:endParaRPr>
          </a:p>
          <a:p>
            <a:pPr>
              <a:buSzPct val="150000"/>
              <a:buFont typeface="Wingdings" pitchFamily="2" charset="2"/>
              <a:buNone/>
              <a:defRPr/>
            </a:pPr>
            <a:endParaRPr lang="hu-HU" dirty="0" smtClean="0">
              <a:effectLst>
                <a:outerShdw blurRad="38100" dist="38100" dir="2700000" algn="tl">
                  <a:srgbClr val="000000">
                    <a:alpha val="43137"/>
                  </a:srgbClr>
                </a:outerShdw>
              </a:effectLst>
              <a:latin typeface="Eras Medium ITC" pitchFamily="34" charset="0"/>
            </a:endParaRPr>
          </a:p>
          <a:p>
            <a:pPr>
              <a:buSzPct val="150000"/>
              <a:buFont typeface="Arial" charset="0"/>
              <a:buChar char="•"/>
              <a:defRPr/>
            </a:pPr>
            <a:endParaRPr lang="hu-HU" dirty="0" smtClean="0">
              <a:effectLst>
                <a:outerShdw blurRad="38100" dist="38100" dir="2700000" algn="tl">
                  <a:srgbClr val="000000">
                    <a:alpha val="43137"/>
                  </a:srgbClr>
                </a:outerShdw>
              </a:effectLst>
              <a:latin typeface="Eras Medium ITC" pitchFamily="34" charset="0"/>
            </a:endParaRPr>
          </a:p>
          <a:p>
            <a:pPr algn="ctr">
              <a:buSzPct val="150000"/>
              <a:buFont typeface="Wingdings" pitchFamily="2" charset="2"/>
              <a:buNone/>
              <a:defRPr/>
            </a:pPr>
            <a:r>
              <a:rPr lang="hu-HU" sz="2800" dirty="0" err="1" smtClean="0">
                <a:effectLst>
                  <a:outerShdw blurRad="38100" dist="38100" dir="2700000" algn="tl">
                    <a:srgbClr val="000000">
                      <a:alpha val="43137"/>
                    </a:srgbClr>
                  </a:outerShdw>
                </a:effectLst>
                <a:latin typeface="Eras Medium ITC" pitchFamily="34" charset="0"/>
              </a:rPr>
              <a:t>Investment</a:t>
            </a:r>
            <a:r>
              <a:rPr lang="hu-HU" sz="2800" dirty="0" smtClean="0">
                <a:effectLst>
                  <a:outerShdw blurRad="38100" dist="38100" dir="2700000" algn="tl">
                    <a:srgbClr val="000000">
                      <a:alpha val="43137"/>
                    </a:srgbClr>
                  </a:outerShdw>
                </a:effectLst>
                <a:latin typeface="Eras Medium ITC" pitchFamily="34" charset="0"/>
              </a:rPr>
              <a:t> </a:t>
            </a:r>
            <a:r>
              <a:rPr lang="hu-HU" sz="2800" dirty="0" err="1" smtClean="0">
                <a:effectLst>
                  <a:outerShdw blurRad="38100" dist="38100" dir="2700000" algn="tl">
                    <a:srgbClr val="000000">
                      <a:alpha val="43137"/>
                    </a:srgbClr>
                  </a:outerShdw>
                </a:effectLst>
                <a:latin typeface="Eras Medium ITC" pitchFamily="34" charset="0"/>
              </a:rPr>
              <a:t>completed</a:t>
            </a:r>
            <a:endParaRPr lang="hu-HU" sz="2800" dirty="0" smtClean="0">
              <a:effectLst>
                <a:outerShdw blurRad="38100" dist="38100" dir="2700000" algn="tl">
                  <a:srgbClr val="000000">
                    <a:alpha val="43137"/>
                  </a:srgbClr>
                </a:outerShdw>
              </a:effectLst>
              <a:latin typeface="Eras Medium ITC" pitchFamily="34" charset="0"/>
            </a:endParaRPr>
          </a:p>
        </p:txBody>
      </p:sp>
      <p:sp>
        <p:nvSpPr>
          <p:cNvPr id="4" name="Lefelé nyíl 3"/>
          <p:cNvSpPr/>
          <p:nvPr/>
        </p:nvSpPr>
        <p:spPr>
          <a:xfrm>
            <a:off x="3714750" y="4786313"/>
            <a:ext cx="114300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dirty="0"/>
          </a:p>
        </p:txBody>
      </p:sp>
    </p:spTree>
    <p:custDataLst>
      <p:tags r:id="rId1"/>
    </p:custDataLst>
  </p:cSld>
  <p:clrMapOvr>
    <a:masterClrMapping/>
  </p:clrMapOvr>
  <p:transition spd="slow" advClick="0" advTm="43003">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ircle(in)">
                                      <p:cBhvr>
                                        <p:cTn id="7" dur="3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calcmode="lin" valueType="num">
                                      <p:cBhvr>
                                        <p:cTn id="12" dur="30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3" dur="3000" fill="hold"/>
                                        <p:tgtEl>
                                          <p:spTgt spid="23555">
                                            <p:txEl>
                                              <p:pRg st="1" end="1"/>
                                            </p:txEl>
                                          </p:spTgt>
                                        </p:tgtEl>
                                        <p:attrNameLst>
                                          <p:attrName>ppt_h</p:attrName>
                                        </p:attrNameLst>
                                      </p:cBhvr>
                                      <p:tavLst>
                                        <p:tav tm="0">
                                          <p:val>
                                            <p:fltVal val="0"/>
                                          </p:val>
                                        </p:tav>
                                        <p:tav tm="100000">
                                          <p:val>
                                            <p:strVal val="#ppt_h"/>
                                          </p:val>
                                        </p:tav>
                                      </p:tavLst>
                                    </p:anim>
                                    <p:anim calcmode="lin" valueType="num">
                                      <p:cBhvr>
                                        <p:cTn id="14" dur="3000" fill="hold"/>
                                        <p:tgtEl>
                                          <p:spTgt spid="2355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5" dur="3000" fill="hold"/>
                                        <p:tgtEl>
                                          <p:spTgt spid="2355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23555">
                                            <p:txEl>
                                              <p:pRg st="3" end="3"/>
                                            </p:txEl>
                                          </p:spTgt>
                                        </p:tgtEl>
                                        <p:attrNameLst>
                                          <p:attrName>style.visibility</p:attrName>
                                        </p:attrNameLst>
                                      </p:cBhvr>
                                      <p:to>
                                        <p:strVal val="visible"/>
                                      </p:to>
                                    </p:set>
                                    <p:anim calcmode="lin" valueType="num">
                                      <p:cBhvr>
                                        <p:cTn id="20" dur="3000" fill="hold"/>
                                        <p:tgtEl>
                                          <p:spTgt spid="23555">
                                            <p:txEl>
                                              <p:pRg st="3" end="3"/>
                                            </p:txEl>
                                          </p:spTgt>
                                        </p:tgtEl>
                                        <p:attrNameLst>
                                          <p:attrName>ppt_w</p:attrName>
                                        </p:attrNameLst>
                                      </p:cBhvr>
                                      <p:tavLst>
                                        <p:tav tm="0">
                                          <p:val>
                                            <p:strVal val="#ppt_w*0.70"/>
                                          </p:val>
                                        </p:tav>
                                        <p:tav tm="100000">
                                          <p:val>
                                            <p:strVal val="#ppt_w"/>
                                          </p:val>
                                        </p:tav>
                                      </p:tavLst>
                                    </p:anim>
                                    <p:anim calcmode="lin" valueType="num">
                                      <p:cBhvr>
                                        <p:cTn id="21" dur="3000" fill="hold"/>
                                        <p:tgtEl>
                                          <p:spTgt spid="23555">
                                            <p:txEl>
                                              <p:pRg st="3" end="3"/>
                                            </p:txEl>
                                          </p:spTgt>
                                        </p:tgtEl>
                                        <p:attrNameLst>
                                          <p:attrName>ppt_h</p:attrName>
                                        </p:attrNameLst>
                                      </p:cBhvr>
                                      <p:tavLst>
                                        <p:tav tm="0">
                                          <p:val>
                                            <p:strVal val="#ppt_h"/>
                                          </p:val>
                                        </p:tav>
                                        <p:tav tm="100000">
                                          <p:val>
                                            <p:strVal val="#ppt_h"/>
                                          </p:val>
                                        </p:tav>
                                      </p:tavLst>
                                    </p:anim>
                                    <p:animEffect transition="in" filter="fade">
                                      <p:cBhvr>
                                        <p:cTn id="22" dur="30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 calcmode="lin" valueType="num">
                                      <p:cBhvr>
                                        <p:cTn id="27" dur="3000" fill="hold"/>
                                        <p:tgtEl>
                                          <p:spTgt spid="23555">
                                            <p:txEl>
                                              <p:pRg st="5" end="5"/>
                                            </p:txEl>
                                          </p:spTgt>
                                        </p:tgtEl>
                                        <p:attrNameLst>
                                          <p:attrName>ppt_w</p:attrName>
                                        </p:attrNameLst>
                                      </p:cBhvr>
                                      <p:tavLst>
                                        <p:tav tm="0">
                                          <p:val>
                                            <p:strVal val="#ppt_w*0.70"/>
                                          </p:val>
                                        </p:tav>
                                        <p:tav tm="100000">
                                          <p:val>
                                            <p:strVal val="#ppt_w"/>
                                          </p:val>
                                        </p:tav>
                                      </p:tavLst>
                                    </p:anim>
                                    <p:anim calcmode="lin" valueType="num">
                                      <p:cBhvr>
                                        <p:cTn id="28" dur="3000" fill="hold"/>
                                        <p:tgtEl>
                                          <p:spTgt spid="23555">
                                            <p:txEl>
                                              <p:pRg st="5" end="5"/>
                                            </p:txEl>
                                          </p:spTgt>
                                        </p:tgtEl>
                                        <p:attrNameLst>
                                          <p:attrName>ppt_h</p:attrName>
                                        </p:attrNameLst>
                                      </p:cBhvr>
                                      <p:tavLst>
                                        <p:tav tm="0">
                                          <p:val>
                                            <p:strVal val="#ppt_h"/>
                                          </p:val>
                                        </p:tav>
                                        <p:tav tm="100000">
                                          <p:val>
                                            <p:strVal val="#ppt_h"/>
                                          </p:val>
                                        </p:tav>
                                      </p:tavLst>
                                    </p:anim>
                                    <p:animEffect transition="in" filter="fade">
                                      <p:cBhvr>
                                        <p:cTn id="29" dur="3000"/>
                                        <p:tgtEl>
                                          <p:spTgt spid="23555">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nodeType="clickEffect">
                                  <p:stCondLst>
                                    <p:cond delay="0"/>
                                  </p:stCondLst>
                                  <p:childTnLst>
                                    <p:set>
                                      <p:cBhvr>
                                        <p:cTn id="33" dur="1" fill="hold">
                                          <p:stCondLst>
                                            <p:cond delay="0"/>
                                          </p:stCondLst>
                                        </p:cTn>
                                        <p:tgtEl>
                                          <p:spTgt spid="23555">
                                            <p:txEl>
                                              <p:pRg st="9" end="9"/>
                                            </p:txEl>
                                          </p:spTgt>
                                        </p:tgtEl>
                                        <p:attrNameLst>
                                          <p:attrName>style.visibility</p:attrName>
                                        </p:attrNameLst>
                                      </p:cBhvr>
                                      <p:to>
                                        <p:strVal val="visible"/>
                                      </p:to>
                                    </p:set>
                                    <p:anim calcmode="lin" valueType="num">
                                      <p:cBhvr>
                                        <p:cTn id="34" dur="3000" fill="hold"/>
                                        <p:tgtEl>
                                          <p:spTgt spid="23555">
                                            <p:txEl>
                                              <p:pRg st="9" end="9"/>
                                            </p:txEl>
                                          </p:spTgt>
                                        </p:tgtEl>
                                        <p:attrNameLst>
                                          <p:attrName>ppt_w</p:attrName>
                                        </p:attrNameLst>
                                      </p:cBhvr>
                                      <p:tavLst>
                                        <p:tav tm="0">
                                          <p:val>
                                            <p:strVal val="#ppt_w*0.70"/>
                                          </p:val>
                                        </p:tav>
                                        <p:tav tm="100000">
                                          <p:val>
                                            <p:strVal val="#ppt_w"/>
                                          </p:val>
                                        </p:tav>
                                      </p:tavLst>
                                    </p:anim>
                                    <p:anim calcmode="lin" valueType="num">
                                      <p:cBhvr>
                                        <p:cTn id="35" dur="3000" fill="hold"/>
                                        <p:tgtEl>
                                          <p:spTgt spid="23555">
                                            <p:txEl>
                                              <p:pRg st="9" end="9"/>
                                            </p:txEl>
                                          </p:spTgt>
                                        </p:tgtEl>
                                        <p:attrNameLst>
                                          <p:attrName>ppt_h</p:attrName>
                                        </p:attrNameLst>
                                      </p:cBhvr>
                                      <p:tavLst>
                                        <p:tav tm="0">
                                          <p:val>
                                            <p:strVal val="#ppt_h"/>
                                          </p:val>
                                        </p:tav>
                                        <p:tav tm="100000">
                                          <p:val>
                                            <p:strVal val="#ppt_h"/>
                                          </p:val>
                                        </p:tav>
                                      </p:tavLst>
                                    </p:anim>
                                    <p:animEffect transition="in" filter="fade">
                                      <p:cBhvr>
                                        <p:cTn id="36" dur="3000"/>
                                        <p:tgtEl>
                                          <p:spTgt spid="23555">
                                            <p:txEl>
                                              <p:pRg st="9" end="9"/>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145" y="332656"/>
            <a:ext cx="8424936" cy="6288906"/>
          </a:xfrm>
          <a:prstGeom prst="rect">
            <a:avLst/>
          </a:prstGeom>
          <a:effectLst>
            <a:softEdge rad="1270000"/>
          </a:effectLst>
        </p:spPr>
      </p:pic>
      <p:sp>
        <p:nvSpPr>
          <p:cNvPr id="2" name="Cím 1"/>
          <p:cNvSpPr>
            <a:spLocks noGrp="1"/>
          </p:cNvSpPr>
          <p:nvPr>
            <p:ph type="title"/>
          </p:nvPr>
        </p:nvSpPr>
        <p:spPr>
          <a:xfrm>
            <a:off x="909638" y="19050"/>
            <a:ext cx="7467600" cy="1143000"/>
          </a:xfrm>
        </p:spPr>
        <p:txBody>
          <a:bodyPr/>
          <a:lstStyle/>
          <a:p>
            <a:pPr algn="ctr">
              <a:defRPr/>
            </a:pPr>
            <a:r>
              <a:rPr lang="hu-HU" b="1" dirty="0" smtClean="0"/>
              <a:t>IV. </a:t>
            </a:r>
            <a:r>
              <a:rPr lang="hu-HU" b="1" dirty="0" err="1" smtClean="0"/>
              <a:t>Investment</a:t>
            </a:r>
            <a:r>
              <a:rPr lang="hu-HU" b="1" dirty="0" smtClean="0"/>
              <a:t> </a:t>
            </a:r>
            <a:r>
              <a:rPr lang="hu-HU" b="1" dirty="0" err="1" smtClean="0"/>
              <a:t>for</a:t>
            </a:r>
            <a:r>
              <a:rPr lang="hu-HU" b="1" dirty="0" smtClean="0"/>
              <a:t> 2014 (2)</a:t>
            </a:r>
            <a:endParaRPr lang="hu-HU" b="1" dirty="0"/>
          </a:p>
        </p:txBody>
      </p:sp>
      <p:sp>
        <p:nvSpPr>
          <p:cNvPr id="3" name="Tartalom helye 2"/>
          <p:cNvSpPr>
            <a:spLocks noGrp="1"/>
          </p:cNvSpPr>
          <p:nvPr>
            <p:ph sz="quarter" idx="1"/>
          </p:nvPr>
        </p:nvSpPr>
        <p:spPr>
          <a:xfrm>
            <a:off x="785813" y="1500188"/>
            <a:ext cx="7467600" cy="5357812"/>
          </a:xfrm>
        </p:spPr>
        <p:txBody>
          <a:bodyPr/>
          <a:lstStyle/>
          <a:p>
            <a:pPr>
              <a:buFont typeface="Wingdings" pitchFamily="2" charset="2"/>
              <a:buNone/>
              <a:defRPr/>
            </a:pPr>
            <a:r>
              <a:rPr lang="hu-HU" dirty="0" smtClean="0"/>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Some</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additional</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services</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for</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our</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partners</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p>
          <a:p>
            <a:pPr>
              <a:buFont typeface="Wingdings" pitchFamily="2" charset="2"/>
              <a:buNone/>
              <a:defRPr/>
            </a:pP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a:buFont typeface="Wingdings" pitchFamily="2" charset="2"/>
              <a:buNone/>
              <a:defRPr/>
            </a:pP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p>
          <a:p>
            <a:pPr>
              <a:buFont typeface="Wingdings" pitchFamily="2" charset="2"/>
              <a:buNone/>
              <a:defRPr/>
            </a:pPr>
            <a:r>
              <a:rPr lang="hu-HU" b="1" u="sng" dirty="0" smtClean="0">
                <a:effectLst>
                  <a:outerShdw blurRad="38100" dist="38100" dir="2700000" algn="tl">
                    <a:srgbClr val="000000">
                      <a:alpha val="43137"/>
                    </a:srgbClr>
                  </a:outerShdw>
                </a:effectLst>
                <a:latin typeface="Eras Medium ITC" pitchFamily="34" charset="0"/>
                <a:cs typeface="Times New Roman" pitchFamily="18" charset="0"/>
              </a:rPr>
              <a:t>STORAGE:</a:t>
            </a:r>
          </a:p>
          <a:p>
            <a:pPr lvl="1">
              <a:defRPr/>
            </a:pP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3000 m</a:t>
            </a:r>
            <a:r>
              <a:rPr lang="hu-HU" sz="2400" b="1" baseline="30000" dirty="0" smtClean="0">
                <a:effectLst>
                  <a:outerShdw blurRad="38100" dist="38100" dir="2700000" algn="tl">
                    <a:srgbClr val="000000">
                      <a:alpha val="43137"/>
                    </a:srgbClr>
                  </a:outerShdw>
                </a:effectLst>
                <a:latin typeface="Eras Medium ITC" pitchFamily="34" charset="0"/>
                <a:cs typeface="Times New Roman" pitchFamily="18" charset="0"/>
              </a:rPr>
              <a:t>2 </a:t>
            </a:r>
            <a:r>
              <a:rPr lang="en-US" sz="2400" b="1" dirty="0" smtClean="0">
                <a:effectLst>
                  <a:outerShdw blurRad="38100" dist="38100" dir="2700000" algn="tl">
                    <a:srgbClr val="000000">
                      <a:alpha val="43137"/>
                    </a:srgbClr>
                  </a:outerShdw>
                </a:effectLst>
                <a:latin typeface="Eras Medium ITC" pitchFamily="34" charset="0"/>
                <a:cs typeface="Times New Roman" pitchFamily="18" charset="0"/>
              </a:rPr>
              <a:t>warehouse space</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with</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9 m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heigh</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insulated</a:t>
            </a:r>
            <a:r>
              <a:rPr lang="en-US"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storage</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area</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en-US" sz="2400" b="1" dirty="0" smtClean="0">
                <a:effectLst>
                  <a:outerShdw blurRad="38100" dist="38100" dir="2700000" algn="tl">
                    <a:srgbClr val="000000">
                      <a:alpha val="43137"/>
                    </a:srgbClr>
                  </a:outerShdw>
                </a:effectLst>
                <a:latin typeface="Eras Medium ITC" pitchFamily="34" charset="0"/>
                <a:cs typeface="Times New Roman" pitchFamily="18" charset="0"/>
              </a:rPr>
              <a:t>(being implemented) </a:t>
            </a:r>
            <a:endParaRPr lang="hu-HU" sz="2400"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buFont typeface="Wingdings 2" pitchFamily="18" charset="2"/>
              <a:buNone/>
              <a:defRPr/>
            </a:pPr>
            <a:endParaRPr lang="hu-HU" sz="2400"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lnSpc>
                <a:spcPts val="3200"/>
              </a:lnSpc>
              <a:spcBef>
                <a:spcPct val="0"/>
              </a:spcBef>
              <a:defRPr/>
            </a:pP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Tools</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and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equipment</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wich</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are</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required</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for</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warehouse</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logistics</a:t>
            </a:r>
            <a:endParaRPr lang="hu-HU" sz="2400"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lnSpc>
                <a:spcPts val="3200"/>
              </a:lnSpc>
              <a:spcBef>
                <a:spcPct val="0"/>
              </a:spcBef>
              <a:defRPr/>
            </a:pPr>
            <a:endParaRPr lang="hu-HU" sz="2400"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1">
              <a:lnSpc>
                <a:spcPts val="3200"/>
              </a:lnSpc>
              <a:spcBef>
                <a:spcPct val="0"/>
              </a:spcBef>
              <a:buSzPct val="150000"/>
              <a:buFont typeface="Arial" charset="0"/>
              <a:buChar char="•"/>
              <a:defRPr/>
            </a:pP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The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company</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is </a:t>
            </a:r>
            <a:r>
              <a:rPr lang="en-US" sz="2400" b="1" dirty="0" smtClean="0">
                <a:effectLst>
                  <a:outerShdw blurRad="38100" dist="38100" dir="2700000" algn="tl">
                    <a:srgbClr val="000000">
                      <a:alpha val="43137"/>
                    </a:srgbClr>
                  </a:outerShdw>
                </a:effectLst>
                <a:latin typeface="Eras Medium ITC" pitchFamily="34" charset="0"/>
                <a:cs typeface="Times New Roman" pitchFamily="18" charset="0"/>
              </a:rPr>
              <a:t>ready to purchase</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some</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en-US" sz="2400" b="1" dirty="0" smtClean="0">
                <a:effectLst>
                  <a:outerShdw blurRad="38100" dist="38100" dir="2700000" algn="tl">
                    <a:srgbClr val="000000">
                      <a:alpha val="43137"/>
                    </a:srgbClr>
                  </a:outerShdw>
                </a:effectLst>
                <a:latin typeface="Eras Medium ITC" pitchFamily="34" charset="0"/>
                <a:cs typeface="Times New Roman" pitchFamily="18" charset="0"/>
              </a:rPr>
              <a:t>new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facilities</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to</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meet</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the</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needs</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of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new</a:t>
            </a:r>
            <a:r>
              <a:rPr lang="hu-HU" sz="24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400" b="1" dirty="0" err="1" smtClean="0">
                <a:effectLst>
                  <a:outerShdw blurRad="38100" dist="38100" dir="2700000" algn="tl">
                    <a:srgbClr val="000000">
                      <a:alpha val="43137"/>
                    </a:srgbClr>
                  </a:outerShdw>
                </a:effectLst>
                <a:latin typeface="Eras Medium ITC" pitchFamily="34" charset="0"/>
                <a:cs typeface="Times New Roman" pitchFamily="18" charset="0"/>
              </a:rPr>
              <a:t>clients</a:t>
            </a:r>
            <a:endParaRPr lang="hu-HU" sz="2200" b="1" dirty="0" smtClean="0">
              <a:effectLst>
                <a:outerShdw blurRad="38100" dist="38100" dir="2700000" algn="tl">
                  <a:srgbClr val="000000">
                    <a:alpha val="43137"/>
                  </a:srgbClr>
                </a:outerShdw>
              </a:effectLst>
              <a:latin typeface="Eras Medium ITC" pitchFamily="34" charset="0"/>
              <a:cs typeface="Times New Roman" pitchFamily="18" charset="0"/>
            </a:endParaRPr>
          </a:p>
        </p:txBody>
      </p:sp>
      <p:sp>
        <p:nvSpPr>
          <p:cNvPr id="4" name="Lefelé nyíl 3"/>
          <p:cNvSpPr/>
          <p:nvPr/>
        </p:nvSpPr>
        <p:spPr>
          <a:xfrm>
            <a:off x="3779838" y="2571750"/>
            <a:ext cx="928687"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custDataLst>
      <p:tags r:id="rId1"/>
    </p:custDataLst>
  </p:cSld>
  <p:clrMapOvr>
    <a:masterClrMapping/>
  </p:clrMapOvr>
  <p:transition spd="slow" advClick="0" advTm="54735">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anim calcmode="lin" valueType="num">
                                      <p:cBhvr>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3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5" dur="3000"/>
                                        <p:tgtEl>
                                          <p:spTgt spid="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3000"/>
                                        <p:tgtEl>
                                          <p:spTgt spid="3">
                                            <p:txEl>
                                              <p:pRg st="4" end="4"/>
                                            </p:txEl>
                                          </p:spTgt>
                                        </p:tgtEl>
                                      </p:cBhvr>
                                    </p:animEffect>
                                    <p:anim calcmode="lin" valueType="num">
                                      <p:cBhvr>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27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3" dur="300" accel="100000" fill="hold">
                                          <p:stCondLst>
                                            <p:cond delay="27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3000"/>
                                        <p:tgtEl>
                                          <p:spTgt spid="3">
                                            <p:txEl>
                                              <p:pRg st="6" end="6"/>
                                            </p:txEl>
                                          </p:spTgt>
                                        </p:tgtEl>
                                      </p:cBhvr>
                                    </p:animEffect>
                                    <p:anim calcmode="lin" valueType="num">
                                      <p:cBhvr>
                                        <p:cTn id="39"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27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1" dur="300" accel="100000" fill="hold">
                                          <p:stCondLst>
                                            <p:cond delay="27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3000"/>
                                        <p:tgtEl>
                                          <p:spTgt spid="3">
                                            <p:txEl>
                                              <p:pRg st="8" end="8"/>
                                            </p:txEl>
                                          </p:spTgt>
                                        </p:tgtEl>
                                      </p:cBhvr>
                                    </p:animEffect>
                                    <p:anim calcmode="lin" valueType="num">
                                      <p:cBhvr>
                                        <p:cTn id="47"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27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9" dur="300" accel="100000" fill="hold">
                                          <p:stCondLst>
                                            <p:cond delay="27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bwMode="auto">
          <a:xfrm>
            <a:off x="457200" y="274638"/>
            <a:ext cx="7467600" cy="439737"/>
          </a:xfrm>
        </p:spPr>
        <p:txBody>
          <a:bodyPr wrap="square" lIns="91440" tIns="45720" rIns="91440" bIns="45720" numCol="1" anchorCtr="0" compatLnSpc="1">
            <a:prstTxWarp prst="textNoShape">
              <a:avLst/>
            </a:prstTxWarp>
            <a:normAutofit fontScale="90000"/>
          </a:bodyPr>
          <a:lstStyle/>
          <a:p>
            <a:pPr algn="ctr">
              <a:defRPr/>
            </a:pPr>
            <a:r>
              <a:rPr lang="hu-HU" b="1" cap="none" dirty="0" smtClean="0"/>
              <a:t>V. REFERENCE</a:t>
            </a:r>
          </a:p>
        </p:txBody>
      </p:sp>
      <p:sp>
        <p:nvSpPr>
          <p:cNvPr id="19459" name="Tartalom helye 2"/>
          <p:cNvSpPr>
            <a:spLocks noGrp="1"/>
          </p:cNvSpPr>
          <p:nvPr>
            <p:ph sz="quarter" idx="1"/>
          </p:nvPr>
        </p:nvSpPr>
        <p:spPr>
          <a:xfrm>
            <a:off x="457200" y="785813"/>
            <a:ext cx="7467600" cy="5688012"/>
          </a:xfrm>
        </p:spPr>
        <p:txBody>
          <a:bodyPr/>
          <a:lstStyle/>
          <a:p>
            <a:pPr>
              <a:buSzPct val="100000"/>
              <a:buFont typeface="Arial" charset="0"/>
              <a:buChar char="•"/>
              <a:defRPr/>
            </a:pPr>
            <a:r>
              <a:rPr lang="hu-HU" b="1" dirty="0" err="1" smtClean="0">
                <a:latin typeface="Eras Medium ITC" pitchFamily="34" charset="0"/>
                <a:cs typeface="Times New Roman" pitchFamily="18" charset="0"/>
              </a:rPr>
              <a:t>We</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are</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one</a:t>
            </a:r>
            <a:r>
              <a:rPr lang="hu-HU" b="1" dirty="0" smtClean="0">
                <a:latin typeface="Eras Medium ITC" pitchFamily="34" charset="0"/>
                <a:cs typeface="Times New Roman" pitchFamily="18" charset="0"/>
              </a:rPr>
              <a:t> </a:t>
            </a:r>
            <a:r>
              <a:rPr lang="en-US" b="1" dirty="0" smtClean="0">
                <a:latin typeface="Eras Medium ITC" pitchFamily="34" charset="0"/>
                <a:cs typeface="Times New Roman" pitchFamily="18" charset="0"/>
              </a:rPr>
              <a:t>financially strong company</a:t>
            </a:r>
            <a:r>
              <a:rPr lang="hu-HU" b="1" dirty="0" smtClean="0">
                <a:latin typeface="Eras Medium ITC" pitchFamily="34" charset="0"/>
                <a:cs typeface="Times New Roman" pitchFamily="18" charset="0"/>
              </a:rPr>
              <a:t>,</a:t>
            </a:r>
            <a:r>
              <a:rPr lang="en-US" b="1" dirty="0" smtClean="0">
                <a:latin typeface="Eras Medium ITC" pitchFamily="34" charset="0"/>
                <a:cs typeface="Times New Roman" pitchFamily="18" charset="0"/>
              </a:rPr>
              <a:t> with many years of outstanding professional work experience</a:t>
            </a:r>
            <a:endParaRPr lang="hu-HU" b="1" dirty="0" smtClean="0">
              <a:latin typeface="Eras Medium ITC" pitchFamily="34" charset="0"/>
              <a:cs typeface="Times New Roman" pitchFamily="18" charset="0"/>
            </a:endParaRPr>
          </a:p>
          <a:p>
            <a:pPr>
              <a:buSzPct val="100000"/>
              <a:buFont typeface="Arial" charset="0"/>
              <a:buChar char="•"/>
              <a:defRPr/>
            </a:pPr>
            <a:r>
              <a:rPr lang="hu-HU" b="1" dirty="0" err="1" smtClean="0">
                <a:latin typeface="Eras Medium ITC" pitchFamily="34" charset="0"/>
                <a:cs typeface="Times New Roman" pitchFamily="18" charset="0"/>
              </a:rPr>
              <a:t>You</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can</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check</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the</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quality</a:t>
            </a:r>
            <a:r>
              <a:rPr lang="hu-HU" b="1" dirty="0" smtClean="0">
                <a:latin typeface="Eras Medium ITC" pitchFamily="34" charset="0"/>
                <a:cs typeface="Times New Roman" pitchFamily="18" charset="0"/>
              </a:rPr>
              <a:t> of </a:t>
            </a:r>
            <a:r>
              <a:rPr lang="hu-HU" b="1" dirty="0" err="1" smtClean="0">
                <a:latin typeface="Eras Medium ITC" pitchFamily="34" charset="0"/>
                <a:cs typeface="Times New Roman" pitchFamily="18" charset="0"/>
              </a:rPr>
              <a:t>our</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operation</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by</a:t>
            </a:r>
            <a:r>
              <a:rPr lang="hu-HU" b="1" dirty="0" smtClean="0">
                <a:latin typeface="Eras Medium ITC" pitchFamily="34" charset="0"/>
                <a:cs typeface="Times New Roman" pitchFamily="18" charset="0"/>
              </a:rPr>
              <a:t> t</a:t>
            </a:r>
            <a:r>
              <a:rPr lang="en-US" b="1" dirty="0" smtClean="0">
                <a:latin typeface="Eras Medium ITC" pitchFamily="34" charset="0"/>
                <a:cs typeface="Times New Roman" pitchFamily="18" charset="0"/>
              </a:rPr>
              <a:t>he following references:</a:t>
            </a:r>
            <a:endParaRPr lang="hu-HU" b="1" dirty="0" smtClean="0">
              <a:latin typeface="Eras Medium ITC" pitchFamily="34" charset="0"/>
              <a:cs typeface="Times New Roman" pitchFamily="18" charset="0"/>
            </a:endParaRPr>
          </a:p>
          <a:p>
            <a:pPr lvl="2">
              <a:buFont typeface="Wingdings" pitchFamily="2" charset="2"/>
              <a:buChar char="ü"/>
              <a:defRPr/>
            </a:pP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Mercedes</a:t>
            </a:r>
          </a:p>
          <a:p>
            <a:pPr lvl="2">
              <a:buFont typeface="Wingdings" pitchFamily="2" charset="2"/>
              <a:buChar char="ü"/>
              <a:defRPr/>
            </a:pP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BMW</a:t>
            </a:r>
          </a:p>
          <a:p>
            <a:pPr lvl="2">
              <a:buFont typeface="Wingdings" pitchFamily="2" charset="2"/>
              <a:buChar char="ü"/>
              <a:defRPr/>
            </a:pP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Volkswagen</a:t>
            </a:r>
          </a:p>
          <a:p>
            <a:pPr lvl="2">
              <a:buFont typeface="Wingdings" pitchFamily="2" charset="2"/>
              <a:buChar char="ü"/>
              <a:defRPr/>
            </a:pP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DHL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Freight</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 Hungary: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Several</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years</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 of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cooperation</a:t>
            </a:r>
            <a:endParaRPr lang="hu-HU" sz="2000"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2">
              <a:buFont typeface="Wingdings" pitchFamily="2" charset="2"/>
              <a:buChar char="ü"/>
              <a:defRPr/>
            </a:pP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ContiTech</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 Fluid Automotive HU Kft.: </a:t>
            </a:r>
            <a:r>
              <a:rPr lang="en-US" sz="2000" b="1" dirty="0" smtClean="0">
                <a:effectLst>
                  <a:outerShdw blurRad="38100" dist="38100" dir="2700000" algn="tl">
                    <a:srgbClr val="000000">
                      <a:alpha val="43137"/>
                    </a:srgbClr>
                  </a:outerShdw>
                </a:effectLst>
                <a:latin typeface="Eras Medium ITC" pitchFamily="34" charset="0"/>
                <a:cs typeface="Times New Roman" pitchFamily="18" charset="0"/>
              </a:rPr>
              <a:t>Since its founding, the company conducted regular international transport</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s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for</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them</a:t>
            </a:r>
            <a:endParaRPr lang="hu-HU" sz="2000" b="1" dirty="0" smtClean="0">
              <a:effectLst>
                <a:outerShdw blurRad="38100" dist="38100" dir="2700000" algn="tl">
                  <a:srgbClr val="000000">
                    <a:alpha val="43137"/>
                  </a:srgbClr>
                </a:outerShdw>
              </a:effectLst>
              <a:latin typeface="Eras Medium ITC" pitchFamily="34" charset="0"/>
              <a:cs typeface="Times New Roman" pitchFamily="18" charset="0"/>
            </a:endParaRPr>
          </a:p>
          <a:p>
            <a:pPr lvl="2">
              <a:buFont typeface="Wingdings" pitchFamily="2" charset="2"/>
              <a:buChar char="ü"/>
              <a:defRPr/>
            </a:pP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Váll-Ker</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 Kft.</a:t>
            </a:r>
          </a:p>
          <a:p>
            <a:pPr lvl="2">
              <a:buFont typeface="Wingdings" pitchFamily="2" charset="2"/>
              <a:buChar char="ü"/>
              <a:defRPr/>
            </a:pP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V.G.M. MAGÉP Gépgyártó Kft.</a:t>
            </a:r>
          </a:p>
          <a:p>
            <a:pPr>
              <a:defRPr/>
            </a:pPr>
            <a:endParaRPr lang="hu-HU" b="1" dirty="0" smtClean="0">
              <a:effectLst>
                <a:outerShdw blurRad="38100" dist="38100" dir="2700000" algn="tl">
                  <a:srgbClr val="000000">
                    <a:alpha val="43137"/>
                  </a:srgbClr>
                </a:outerShdw>
              </a:effectLst>
              <a:latin typeface="Eras Medium ITC" pitchFamily="34" charset="0"/>
            </a:endParaRPr>
          </a:p>
        </p:txBody>
      </p:sp>
      <p:sp>
        <p:nvSpPr>
          <p:cNvPr id="4" name="Jobb oldali kapcsos zárójel 3"/>
          <p:cNvSpPr/>
          <p:nvPr/>
        </p:nvSpPr>
        <p:spPr>
          <a:xfrm>
            <a:off x="2947988" y="2522538"/>
            <a:ext cx="71437" cy="9271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u-HU"/>
          </a:p>
        </p:txBody>
      </p:sp>
      <p:sp>
        <p:nvSpPr>
          <p:cNvPr id="19461" name="Szövegdoboz 4"/>
          <p:cNvSpPr txBox="1">
            <a:spLocks noChangeArrowheads="1"/>
          </p:cNvSpPr>
          <p:nvPr/>
        </p:nvSpPr>
        <p:spPr bwMode="auto">
          <a:xfrm>
            <a:off x="3132138" y="2636838"/>
            <a:ext cx="3000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sz="2000" i="1">
                <a:latin typeface="Times New Roman" pitchFamily="18" charset="0"/>
                <a:cs typeface="Times New Roman" pitchFamily="18" charset="0"/>
              </a:rPr>
              <a:t>Express and normal deliveries for them</a:t>
            </a:r>
          </a:p>
        </p:txBody>
      </p:sp>
      <p:pic>
        <p:nvPicPr>
          <p:cNvPr id="1946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2071688"/>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7775" y="1636713"/>
            <a:ext cx="10064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2781300"/>
            <a:ext cx="10001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75" y="4572000"/>
            <a:ext cx="207168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2125" y="5715000"/>
            <a:ext cx="2381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ép 11" descr="LOGO_VGM.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1500" y="5643563"/>
            <a:ext cx="23812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Kép 12" descr="vall-ker_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28875" y="5214938"/>
            <a:ext cx="37052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advTm="105014">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iterate type="wd">
                                    <p:tmPct val="10000"/>
                                  </p:iterate>
                                  <p:childTnLst>
                                    <p:set>
                                      <p:cBhvr>
                                        <p:cTn id="11" dur="1" fill="hold">
                                          <p:stCondLst>
                                            <p:cond delay="0"/>
                                          </p:stCondLst>
                                        </p:cTn>
                                        <p:tgtEl>
                                          <p:spTgt spid="19459">
                                            <p:txEl>
                                              <p:pRg st="0" end="0"/>
                                            </p:txEl>
                                          </p:spTgt>
                                        </p:tgtEl>
                                        <p:attrNameLst>
                                          <p:attrName>style.visibility</p:attrName>
                                        </p:attrNameLst>
                                      </p:cBhvr>
                                      <p:to>
                                        <p:strVal val="visible"/>
                                      </p:to>
                                    </p:set>
                                    <p:anim calcmode="lin" valueType="num">
                                      <p:cBhvr>
                                        <p:cTn id="12" dur="3000" fill="hold"/>
                                        <p:tgtEl>
                                          <p:spTgt spid="19459">
                                            <p:txEl>
                                              <p:pRg st="0" end="0"/>
                                            </p:txEl>
                                          </p:spTgt>
                                        </p:tgtEl>
                                        <p:attrNameLst>
                                          <p:attrName>ppt_w</p:attrName>
                                        </p:attrNameLst>
                                      </p:cBhvr>
                                      <p:tavLst>
                                        <p:tav tm="0">
                                          <p:val>
                                            <p:strVal val="#ppt_w*0.70"/>
                                          </p:val>
                                        </p:tav>
                                        <p:tav tm="100000">
                                          <p:val>
                                            <p:strVal val="#ppt_w"/>
                                          </p:val>
                                        </p:tav>
                                      </p:tavLst>
                                    </p:anim>
                                    <p:anim calcmode="lin" valueType="num">
                                      <p:cBhvr>
                                        <p:cTn id="13" dur="3000" fill="hold"/>
                                        <p:tgtEl>
                                          <p:spTgt spid="19459">
                                            <p:txEl>
                                              <p:pRg st="0" end="0"/>
                                            </p:txEl>
                                          </p:spTgt>
                                        </p:tgtEl>
                                        <p:attrNameLst>
                                          <p:attrName>ppt_h</p:attrName>
                                        </p:attrNameLst>
                                      </p:cBhvr>
                                      <p:tavLst>
                                        <p:tav tm="0">
                                          <p:val>
                                            <p:strVal val="#ppt_h"/>
                                          </p:val>
                                        </p:tav>
                                        <p:tav tm="100000">
                                          <p:val>
                                            <p:strVal val="#ppt_h"/>
                                          </p:val>
                                        </p:tav>
                                      </p:tavLst>
                                    </p:anim>
                                    <p:animEffect transition="in" filter="fade">
                                      <p:cBhvr>
                                        <p:cTn id="14" dur="3000"/>
                                        <p:tgtEl>
                                          <p:spTgt spid="1945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iterate type="wd">
                                    <p:tmPct val="10000"/>
                                  </p:iterate>
                                  <p:childTnLst>
                                    <p:set>
                                      <p:cBhvr>
                                        <p:cTn id="18" dur="1" fill="hold">
                                          <p:stCondLst>
                                            <p:cond delay="0"/>
                                          </p:stCondLst>
                                        </p:cTn>
                                        <p:tgtEl>
                                          <p:spTgt spid="19459">
                                            <p:txEl>
                                              <p:pRg st="1" end="1"/>
                                            </p:txEl>
                                          </p:spTgt>
                                        </p:tgtEl>
                                        <p:attrNameLst>
                                          <p:attrName>style.visibility</p:attrName>
                                        </p:attrNameLst>
                                      </p:cBhvr>
                                      <p:to>
                                        <p:strVal val="visible"/>
                                      </p:to>
                                    </p:set>
                                    <p:anim calcmode="lin" valueType="num">
                                      <p:cBhvr>
                                        <p:cTn id="19" dur="3000" fill="hold"/>
                                        <p:tgtEl>
                                          <p:spTgt spid="19459">
                                            <p:txEl>
                                              <p:pRg st="1" end="1"/>
                                            </p:txEl>
                                          </p:spTgt>
                                        </p:tgtEl>
                                        <p:attrNameLst>
                                          <p:attrName>ppt_w</p:attrName>
                                        </p:attrNameLst>
                                      </p:cBhvr>
                                      <p:tavLst>
                                        <p:tav tm="0">
                                          <p:val>
                                            <p:strVal val="#ppt_w*0.70"/>
                                          </p:val>
                                        </p:tav>
                                        <p:tav tm="100000">
                                          <p:val>
                                            <p:strVal val="#ppt_w"/>
                                          </p:val>
                                        </p:tav>
                                      </p:tavLst>
                                    </p:anim>
                                    <p:anim calcmode="lin" valueType="num">
                                      <p:cBhvr>
                                        <p:cTn id="20" dur="3000" fill="hold"/>
                                        <p:tgtEl>
                                          <p:spTgt spid="19459">
                                            <p:txEl>
                                              <p:pRg st="1" end="1"/>
                                            </p:txEl>
                                          </p:spTgt>
                                        </p:tgtEl>
                                        <p:attrNameLst>
                                          <p:attrName>ppt_h</p:attrName>
                                        </p:attrNameLst>
                                      </p:cBhvr>
                                      <p:tavLst>
                                        <p:tav tm="0">
                                          <p:val>
                                            <p:strVal val="#ppt_h"/>
                                          </p:val>
                                        </p:tav>
                                        <p:tav tm="100000">
                                          <p:val>
                                            <p:strVal val="#ppt_h"/>
                                          </p:val>
                                        </p:tav>
                                      </p:tavLst>
                                    </p:anim>
                                    <p:animEffect transition="in" filter="fade">
                                      <p:cBhvr>
                                        <p:cTn id="21" dur="3000"/>
                                        <p:tgtEl>
                                          <p:spTgt spid="19459">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9459">
                                            <p:txEl>
                                              <p:pRg st="2" end="2"/>
                                            </p:txEl>
                                          </p:spTgt>
                                        </p:tgtEl>
                                        <p:attrNameLst>
                                          <p:attrName>style.visibility</p:attrName>
                                        </p:attrNameLst>
                                      </p:cBhvr>
                                      <p:to>
                                        <p:strVal val="visible"/>
                                      </p:to>
                                    </p:set>
                                    <p:animEffect transition="in" filter="dissolve">
                                      <p:cBhvr>
                                        <p:cTn id="26" dur="3000"/>
                                        <p:tgtEl>
                                          <p:spTgt spid="1945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3" presetClass="entr" presetSubtype="16" fill="hold" nodeType="clickEffect">
                                  <p:stCondLst>
                                    <p:cond delay="0"/>
                                  </p:stCondLst>
                                  <p:childTnLst>
                                    <p:set>
                                      <p:cBhvr>
                                        <p:cTn id="30" dur="1" fill="hold">
                                          <p:stCondLst>
                                            <p:cond delay="0"/>
                                          </p:stCondLst>
                                        </p:cTn>
                                        <p:tgtEl>
                                          <p:spTgt spid="19462"/>
                                        </p:tgtEl>
                                        <p:attrNameLst>
                                          <p:attrName>style.visibility</p:attrName>
                                        </p:attrNameLst>
                                      </p:cBhvr>
                                      <p:to>
                                        <p:strVal val="visible"/>
                                      </p:to>
                                    </p:set>
                                    <p:animEffect transition="in" filter="plus(in)">
                                      <p:cBhvr>
                                        <p:cTn id="31" dur="3000"/>
                                        <p:tgtEl>
                                          <p:spTgt spid="1946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9459">
                                            <p:txEl>
                                              <p:pRg st="3" end="3"/>
                                            </p:txEl>
                                          </p:spTgt>
                                        </p:tgtEl>
                                        <p:attrNameLst>
                                          <p:attrName>style.visibility</p:attrName>
                                        </p:attrNameLst>
                                      </p:cBhvr>
                                      <p:to>
                                        <p:strVal val="visible"/>
                                      </p:to>
                                    </p:set>
                                    <p:animEffect transition="in" filter="dissolve">
                                      <p:cBhvr>
                                        <p:cTn id="36" dur="3000"/>
                                        <p:tgtEl>
                                          <p:spTgt spid="19459">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3" presetClass="entr" presetSubtype="16" fill="hold" nodeType="clickEffect">
                                  <p:stCondLst>
                                    <p:cond delay="0"/>
                                  </p:stCondLst>
                                  <p:childTnLst>
                                    <p:set>
                                      <p:cBhvr>
                                        <p:cTn id="40" dur="1" fill="hold">
                                          <p:stCondLst>
                                            <p:cond delay="0"/>
                                          </p:stCondLst>
                                        </p:cTn>
                                        <p:tgtEl>
                                          <p:spTgt spid="19463"/>
                                        </p:tgtEl>
                                        <p:attrNameLst>
                                          <p:attrName>style.visibility</p:attrName>
                                        </p:attrNameLst>
                                      </p:cBhvr>
                                      <p:to>
                                        <p:strVal val="visible"/>
                                      </p:to>
                                    </p:set>
                                    <p:animEffect transition="in" filter="plus(in)">
                                      <p:cBhvr>
                                        <p:cTn id="41" dur="3000"/>
                                        <p:tgtEl>
                                          <p:spTgt spid="1946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19459">
                                            <p:txEl>
                                              <p:pRg st="4" end="4"/>
                                            </p:txEl>
                                          </p:spTgt>
                                        </p:tgtEl>
                                        <p:attrNameLst>
                                          <p:attrName>style.visibility</p:attrName>
                                        </p:attrNameLst>
                                      </p:cBhvr>
                                      <p:to>
                                        <p:strVal val="visible"/>
                                      </p:to>
                                    </p:set>
                                    <p:animEffect transition="in" filter="dissolve">
                                      <p:cBhvr>
                                        <p:cTn id="46" dur="3000"/>
                                        <p:tgtEl>
                                          <p:spTgt spid="19459">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3" presetClass="entr" presetSubtype="16" fill="hold" nodeType="clickEffect">
                                  <p:stCondLst>
                                    <p:cond delay="0"/>
                                  </p:stCondLst>
                                  <p:childTnLst>
                                    <p:set>
                                      <p:cBhvr>
                                        <p:cTn id="50" dur="1" fill="hold">
                                          <p:stCondLst>
                                            <p:cond delay="0"/>
                                          </p:stCondLst>
                                        </p:cTn>
                                        <p:tgtEl>
                                          <p:spTgt spid="19464"/>
                                        </p:tgtEl>
                                        <p:attrNameLst>
                                          <p:attrName>style.visibility</p:attrName>
                                        </p:attrNameLst>
                                      </p:cBhvr>
                                      <p:to>
                                        <p:strVal val="visible"/>
                                      </p:to>
                                    </p:set>
                                    <p:animEffect transition="in" filter="plus(in)">
                                      <p:cBhvr>
                                        <p:cTn id="51" dur="3000"/>
                                        <p:tgtEl>
                                          <p:spTgt spid="1946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3000" fill="hold"/>
                                        <p:tgtEl>
                                          <p:spTgt spid="4"/>
                                        </p:tgtEl>
                                        <p:attrNameLst>
                                          <p:attrName>ppt_x</p:attrName>
                                        </p:attrNameLst>
                                      </p:cBhvr>
                                      <p:tavLst>
                                        <p:tav tm="0">
                                          <p:val>
                                            <p:strVal val="1+#ppt_w/2"/>
                                          </p:val>
                                        </p:tav>
                                        <p:tav tm="100000">
                                          <p:val>
                                            <p:strVal val="#ppt_x"/>
                                          </p:val>
                                        </p:tav>
                                      </p:tavLst>
                                    </p:anim>
                                    <p:anim calcmode="lin" valueType="num">
                                      <p:cBhvr additive="base">
                                        <p:cTn id="57"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nodeType="clickEffect">
                                  <p:stCondLst>
                                    <p:cond delay="0"/>
                                  </p:stCondLst>
                                  <p:childTnLst>
                                    <p:set>
                                      <p:cBhvr>
                                        <p:cTn id="61" dur="1" fill="hold">
                                          <p:stCondLst>
                                            <p:cond delay="0"/>
                                          </p:stCondLst>
                                        </p:cTn>
                                        <p:tgtEl>
                                          <p:spTgt spid="19461">
                                            <p:txEl>
                                              <p:pRg st="0" end="0"/>
                                            </p:txEl>
                                          </p:spTgt>
                                        </p:tgtEl>
                                        <p:attrNameLst>
                                          <p:attrName>style.visibility</p:attrName>
                                        </p:attrNameLst>
                                      </p:cBhvr>
                                      <p:to>
                                        <p:strVal val="visible"/>
                                      </p:to>
                                    </p:set>
                                    <p:anim calcmode="lin" valueType="num">
                                      <p:cBhvr additive="base">
                                        <p:cTn id="62" dur="3000" fill="hold"/>
                                        <p:tgtEl>
                                          <p:spTgt spid="19461">
                                            <p:txEl>
                                              <p:pRg st="0" end="0"/>
                                            </p:txEl>
                                          </p:spTgt>
                                        </p:tgtEl>
                                        <p:attrNameLst>
                                          <p:attrName>ppt_x</p:attrName>
                                        </p:attrNameLst>
                                      </p:cBhvr>
                                      <p:tavLst>
                                        <p:tav tm="0">
                                          <p:val>
                                            <p:strVal val="1+#ppt_w/2"/>
                                          </p:val>
                                        </p:tav>
                                        <p:tav tm="100000">
                                          <p:val>
                                            <p:strVal val="#ppt_x"/>
                                          </p:val>
                                        </p:tav>
                                      </p:tavLst>
                                    </p:anim>
                                    <p:anim calcmode="lin" valueType="num">
                                      <p:cBhvr additive="base">
                                        <p:cTn id="63" dur="3000" fill="hold"/>
                                        <p:tgtEl>
                                          <p:spTgt spid="194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19459">
                                            <p:txEl>
                                              <p:pRg st="5" end="5"/>
                                            </p:txEl>
                                          </p:spTgt>
                                        </p:tgtEl>
                                        <p:attrNameLst>
                                          <p:attrName>style.visibility</p:attrName>
                                        </p:attrNameLst>
                                      </p:cBhvr>
                                      <p:to>
                                        <p:strVal val="visible"/>
                                      </p:to>
                                    </p:set>
                                    <p:animEffect transition="in" filter="dissolve">
                                      <p:cBhvr>
                                        <p:cTn id="68" dur="3000"/>
                                        <p:tgtEl>
                                          <p:spTgt spid="19459">
                                            <p:txEl>
                                              <p:pRg st="5" end="5"/>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nodeType="clickEffect">
                                  <p:stCondLst>
                                    <p:cond delay="0"/>
                                  </p:stCondLst>
                                  <p:childTnLst>
                                    <p:set>
                                      <p:cBhvr>
                                        <p:cTn id="72" dur="1" fill="hold">
                                          <p:stCondLst>
                                            <p:cond delay="0"/>
                                          </p:stCondLst>
                                        </p:cTn>
                                        <p:tgtEl>
                                          <p:spTgt spid="19465"/>
                                        </p:tgtEl>
                                        <p:attrNameLst>
                                          <p:attrName>style.visibility</p:attrName>
                                        </p:attrNameLst>
                                      </p:cBhvr>
                                      <p:to>
                                        <p:strVal val="visible"/>
                                      </p:to>
                                    </p:set>
                                    <p:animEffect transition="in" filter="checkerboard(across)">
                                      <p:cBhvr>
                                        <p:cTn id="73" dur="3000"/>
                                        <p:tgtEl>
                                          <p:spTgt spid="1946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nodeType="clickEffect">
                                  <p:stCondLst>
                                    <p:cond delay="0"/>
                                  </p:stCondLst>
                                  <p:childTnLst>
                                    <p:set>
                                      <p:cBhvr>
                                        <p:cTn id="77" dur="1" fill="hold">
                                          <p:stCondLst>
                                            <p:cond delay="0"/>
                                          </p:stCondLst>
                                        </p:cTn>
                                        <p:tgtEl>
                                          <p:spTgt spid="19459">
                                            <p:txEl>
                                              <p:pRg st="6" end="6"/>
                                            </p:txEl>
                                          </p:spTgt>
                                        </p:tgtEl>
                                        <p:attrNameLst>
                                          <p:attrName>style.visibility</p:attrName>
                                        </p:attrNameLst>
                                      </p:cBhvr>
                                      <p:to>
                                        <p:strVal val="visible"/>
                                      </p:to>
                                    </p:set>
                                    <p:animEffect transition="in" filter="dissolve">
                                      <p:cBhvr>
                                        <p:cTn id="78" dur="3000"/>
                                        <p:tgtEl>
                                          <p:spTgt spid="19459">
                                            <p:txEl>
                                              <p:pRg st="6" end="6"/>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1" presetClass="entr" presetSubtype="4" fill="hold" nodeType="clickEffect">
                                  <p:stCondLst>
                                    <p:cond delay="0"/>
                                  </p:stCondLst>
                                  <p:childTnLst>
                                    <p:set>
                                      <p:cBhvr>
                                        <p:cTn id="82" dur="1" fill="hold">
                                          <p:stCondLst>
                                            <p:cond delay="0"/>
                                          </p:stCondLst>
                                        </p:cTn>
                                        <p:tgtEl>
                                          <p:spTgt spid="19466"/>
                                        </p:tgtEl>
                                        <p:attrNameLst>
                                          <p:attrName>style.visibility</p:attrName>
                                        </p:attrNameLst>
                                      </p:cBhvr>
                                      <p:to>
                                        <p:strVal val="visible"/>
                                      </p:to>
                                    </p:set>
                                    <p:animEffect transition="in" filter="wheel(4)">
                                      <p:cBhvr>
                                        <p:cTn id="83" dur="3000"/>
                                        <p:tgtEl>
                                          <p:spTgt spid="1946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9" presetClass="entr" presetSubtype="0" fill="hold" nodeType="clickEffect">
                                  <p:stCondLst>
                                    <p:cond delay="0"/>
                                  </p:stCondLst>
                                  <p:childTnLst>
                                    <p:set>
                                      <p:cBhvr>
                                        <p:cTn id="87" dur="1" fill="hold">
                                          <p:stCondLst>
                                            <p:cond delay="0"/>
                                          </p:stCondLst>
                                        </p:cTn>
                                        <p:tgtEl>
                                          <p:spTgt spid="19459">
                                            <p:txEl>
                                              <p:pRg st="7" end="7"/>
                                            </p:txEl>
                                          </p:spTgt>
                                        </p:tgtEl>
                                        <p:attrNameLst>
                                          <p:attrName>style.visibility</p:attrName>
                                        </p:attrNameLst>
                                      </p:cBhvr>
                                      <p:to>
                                        <p:strVal val="visible"/>
                                      </p:to>
                                    </p:set>
                                    <p:animEffect transition="in" filter="dissolve">
                                      <p:cBhvr>
                                        <p:cTn id="88" dur="3000"/>
                                        <p:tgtEl>
                                          <p:spTgt spid="19459">
                                            <p:txEl>
                                              <p:pRg st="7" end="7"/>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2" presetClass="entr" presetSubtype="0"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3000"/>
                                        <p:tgtEl>
                                          <p:spTgt spid="13"/>
                                        </p:tgtEl>
                                      </p:cBhvr>
                                    </p:animEffect>
                                    <p:anim calcmode="lin" valueType="num">
                                      <p:cBhvr>
                                        <p:cTn id="94" dur="3000" fill="hold"/>
                                        <p:tgtEl>
                                          <p:spTgt spid="13"/>
                                        </p:tgtEl>
                                        <p:attrNameLst>
                                          <p:attrName>ppt_x</p:attrName>
                                        </p:attrNameLst>
                                      </p:cBhvr>
                                      <p:tavLst>
                                        <p:tav tm="0">
                                          <p:val>
                                            <p:strVal val="#ppt_x"/>
                                          </p:val>
                                        </p:tav>
                                        <p:tav tm="100000">
                                          <p:val>
                                            <p:strVal val="#ppt_x"/>
                                          </p:val>
                                        </p:tav>
                                      </p:tavLst>
                                    </p:anim>
                                    <p:anim calcmode="lin" valueType="num">
                                      <p:cBhvr>
                                        <p:cTn id="95" dur="3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nodeType="clickEffect">
                                  <p:stCondLst>
                                    <p:cond delay="0"/>
                                  </p:stCondLst>
                                  <p:childTnLst>
                                    <p:set>
                                      <p:cBhvr>
                                        <p:cTn id="99" dur="1" fill="hold">
                                          <p:stCondLst>
                                            <p:cond delay="0"/>
                                          </p:stCondLst>
                                        </p:cTn>
                                        <p:tgtEl>
                                          <p:spTgt spid="19459">
                                            <p:txEl>
                                              <p:pRg st="8" end="8"/>
                                            </p:txEl>
                                          </p:spTgt>
                                        </p:tgtEl>
                                        <p:attrNameLst>
                                          <p:attrName>style.visibility</p:attrName>
                                        </p:attrNameLst>
                                      </p:cBhvr>
                                      <p:to>
                                        <p:strVal val="visible"/>
                                      </p:to>
                                    </p:set>
                                    <p:animEffect transition="in" filter="dissolve">
                                      <p:cBhvr>
                                        <p:cTn id="100" dur="3000"/>
                                        <p:tgtEl>
                                          <p:spTgt spid="19459">
                                            <p:txEl>
                                              <p:pRg st="8" end="8"/>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6" presetClass="entr" presetSubtype="16" fill="hold"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circle(in)">
                                      <p:cBhvr>
                                        <p:cTn id="105"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sz="quarter" idx="1"/>
          </p:nvPr>
        </p:nvSpPr>
        <p:spPr>
          <a:xfrm>
            <a:off x="457200" y="908050"/>
            <a:ext cx="7467600" cy="5949950"/>
          </a:xfrm>
        </p:spPr>
        <p:txBody>
          <a:bodyPr/>
          <a:lstStyle/>
          <a:p>
            <a:pPr eaLnBrk="1" hangingPunct="1">
              <a:lnSpc>
                <a:spcPct val="80000"/>
              </a:lnSpc>
              <a:buSzPct val="100000"/>
              <a:buFont typeface="Wingdings" pitchFamily="2" charset="2"/>
              <a:buChar char="Ø"/>
              <a:defRPr/>
            </a:pPr>
            <a:r>
              <a:rPr lang="hu-HU" sz="3200" b="1" i="1" dirty="0" smtClean="0">
                <a:latin typeface="Eras Medium ITC" pitchFamily="34" charset="0"/>
                <a:cs typeface="Times New Roman" pitchFamily="18" charset="0"/>
              </a:rPr>
              <a:t>Dancsi és Társa</a:t>
            </a:r>
            <a:r>
              <a:rPr lang="hu-HU" sz="3200" b="1" dirty="0" smtClean="0">
                <a:latin typeface="Eras Medium ITC" pitchFamily="34" charset="0"/>
                <a:cs typeface="Times New Roman" pitchFamily="18" charset="0"/>
              </a:rPr>
              <a:t> </a:t>
            </a:r>
            <a:r>
              <a:rPr lang="hu-HU" sz="3200" b="1" i="1" dirty="0" smtClean="0">
                <a:latin typeface="Eras Medium ITC" pitchFamily="34" charset="0"/>
                <a:cs typeface="Times New Roman" pitchFamily="18" charset="0"/>
              </a:rPr>
              <a:t>Kft.</a:t>
            </a:r>
          </a:p>
          <a:p>
            <a:pPr algn="ctr" eaLnBrk="1" hangingPunct="1">
              <a:lnSpc>
                <a:spcPct val="80000"/>
              </a:lnSpc>
              <a:buFont typeface="Wingdings" pitchFamily="2" charset="2"/>
              <a:buNone/>
              <a:defRPr/>
            </a:pPr>
            <a:r>
              <a:rPr lang="hu-HU" b="1" dirty="0" err="1" smtClean="0">
                <a:latin typeface="Eras Medium ITC" pitchFamily="34" charset="0"/>
                <a:cs typeface="Times New Roman" pitchFamily="18" charset="0"/>
              </a:rPr>
              <a:t>Director</a:t>
            </a:r>
            <a:r>
              <a:rPr lang="hu-HU" b="1" dirty="0" smtClean="0">
                <a:latin typeface="Eras Medium ITC" pitchFamily="34" charset="0"/>
                <a:cs typeface="Times New Roman" pitchFamily="18" charset="0"/>
              </a:rPr>
              <a:t>: </a:t>
            </a:r>
            <a:r>
              <a:rPr lang="hu-HU" sz="3600" b="1" dirty="0"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István Dancsi, </a:t>
            </a:r>
            <a:r>
              <a:rPr lang="hu-HU" sz="3600" b="1" dirty="0" err="1"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Sr</a:t>
            </a:r>
            <a:r>
              <a:rPr lang="hu-HU" sz="3600" b="1" dirty="0"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a:t>
            </a:r>
          </a:p>
          <a:p>
            <a:pPr algn="ctr" eaLnBrk="1" hangingPunct="1">
              <a:lnSpc>
                <a:spcPct val="80000"/>
              </a:lnSpc>
              <a:buFont typeface="Wingdings" pitchFamily="2" charset="2"/>
              <a:buNone/>
              <a:defRPr/>
            </a:pPr>
            <a:r>
              <a:rPr lang="hu-HU" sz="2200" b="1" dirty="0" err="1" smtClean="0">
                <a:latin typeface="Eras Medium ITC" pitchFamily="34" charset="0"/>
                <a:cs typeface="Times New Roman" pitchFamily="18" charset="0"/>
              </a:rPr>
              <a:t>Address</a:t>
            </a:r>
            <a:r>
              <a:rPr lang="hu-HU" sz="2200" b="1" dirty="0" smtClean="0">
                <a:latin typeface="Eras Medium ITC" pitchFamily="34" charset="0"/>
                <a:cs typeface="Times New Roman" pitchFamily="18" charset="0"/>
              </a:rPr>
              <a:t>: 6900 Makó, Ipari park 12209 hrsz.</a:t>
            </a:r>
          </a:p>
          <a:p>
            <a:pPr algn="ctr" eaLnBrk="1" hangingPunct="1">
              <a:lnSpc>
                <a:spcPct val="80000"/>
              </a:lnSpc>
              <a:buFont typeface="Wingdings" pitchFamily="2" charset="2"/>
              <a:buNone/>
              <a:defRPr/>
            </a:pPr>
            <a:r>
              <a:rPr lang="hu-HU" sz="2200" b="1" dirty="0" err="1" smtClean="0">
                <a:latin typeface="Eras Medium ITC" pitchFamily="34" charset="0"/>
                <a:cs typeface="Times New Roman" pitchFamily="18" charset="0"/>
              </a:rPr>
              <a:t>Phone</a:t>
            </a:r>
            <a:r>
              <a:rPr lang="hu-HU" sz="2200" b="1" dirty="0" smtClean="0">
                <a:latin typeface="Eras Medium ITC" pitchFamily="34" charset="0"/>
                <a:cs typeface="Times New Roman" pitchFamily="18" charset="0"/>
              </a:rPr>
              <a:t>:  00 36/62 511 110</a:t>
            </a:r>
          </a:p>
          <a:p>
            <a:pPr algn="ctr" eaLnBrk="1" hangingPunct="1">
              <a:lnSpc>
                <a:spcPct val="80000"/>
              </a:lnSpc>
              <a:buFont typeface="Wingdings" pitchFamily="2" charset="2"/>
              <a:buNone/>
              <a:defRPr/>
            </a:pPr>
            <a:r>
              <a:rPr lang="hu-HU" sz="2200" b="1" dirty="0" smtClean="0">
                <a:latin typeface="Eras Medium ITC" pitchFamily="34" charset="0"/>
                <a:cs typeface="Times New Roman" pitchFamily="18" charset="0"/>
              </a:rPr>
              <a:t>Fax: 00 36/62 511 115</a:t>
            </a:r>
          </a:p>
          <a:p>
            <a:pPr algn="ctr" eaLnBrk="1" hangingPunct="1">
              <a:lnSpc>
                <a:spcPct val="80000"/>
              </a:lnSpc>
              <a:buFont typeface="Wingdings" pitchFamily="2" charset="2"/>
              <a:buNone/>
              <a:defRPr/>
            </a:pPr>
            <a:r>
              <a:rPr lang="hu-HU" sz="2200" b="1" dirty="0" smtClean="0">
                <a:latin typeface="Eras Medium ITC" pitchFamily="34" charset="0"/>
                <a:cs typeface="Times New Roman" pitchFamily="18" charset="0"/>
              </a:rPr>
              <a:t>Mobile: 00 36/30-938-3444</a:t>
            </a:r>
          </a:p>
          <a:p>
            <a:pPr algn="ctr" eaLnBrk="1" hangingPunct="1">
              <a:lnSpc>
                <a:spcPct val="80000"/>
              </a:lnSpc>
              <a:buFont typeface="Wingdings" pitchFamily="2" charset="2"/>
              <a:buNone/>
              <a:defRPr/>
            </a:pPr>
            <a:r>
              <a:rPr lang="hu-HU" sz="2200" b="1" dirty="0" smtClean="0">
                <a:latin typeface="Eras Medium ITC" pitchFamily="34" charset="0"/>
                <a:cs typeface="Times New Roman" pitchFamily="18" charset="0"/>
              </a:rPr>
              <a:t>E-mail </a:t>
            </a:r>
            <a:r>
              <a:rPr lang="hu-HU" sz="2200" b="1" dirty="0" err="1" smtClean="0">
                <a:latin typeface="Eras Medium ITC" pitchFamily="34" charset="0"/>
                <a:cs typeface="Times New Roman" pitchFamily="18" charset="0"/>
              </a:rPr>
              <a:t>address</a:t>
            </a:r>
            <a:r>
              <a:rPr lang="hu-HU" sz="2200" b="1" dirty="0" smtClean="0">
                <a:latin typeface="Eras Medium ITC" pitchFamily="34" charset="0"/>
                <a:cs typeface="Times New Roman" pitchFamily="18" charset="0"/>
              </a:rPr>
              <a:t>: </a:t>
            </a:r>
            <a:r>
              <a:rPr lang="hu-HU" sz="2200" b="1" dirty="0" err="1" smtClean="0">
                <a:latin typeface="Eras Medium ITC" pitchFamily="34" charset="0"/>
                <a:cs typeface="Times New Roman" pitchFamily="18" charset="0"/>
                <a:hlinkClick r:id="rId4"/>
              </a:rPr>
              <a:t>dancsi.i</a:t>
            </a:r>
            <a:r>
              <a:rPr lang="hu-HU" sz="2200" b="1" dirty="0" smtClean="0">
                <a:latin typeface="Eras Medium ITC" pitchFamily="34" charset="0"/>
                <a:cs typeface="Times New Roman" pitchFamily="18" charset="0"/>
                <a:hlinkClick r:id="rId4"/>
              </a:rPr>
              <a:t>@</a:t>
            </a:r>
            <a:r>
              <a:rPr lang="hu-HU" sz="2200" b="1" dirty="0" err="1" smtClean="0">
                <a:latin typeface="Eras Medium ITC" pitchFamily="34" charset="0"/>
                <a:cs typeface="Times New Roman" pitchFamily="18" charset="0"/>
                <a:hlinkClick r:id="rId4"/>
              </a:rPr>
              <a:t>vnet.hu</a:t>
            </a:r>
            <a:r>
              <a:rPr lang="hu-HU" sz="2200" b="1" dirty="0" smtClean="0">
                <a:latin typeface="Eras Medium ITC" pitchFamily="34" charset="0"/>
                <a:cs typeface="Times New Roman" pitchFamily="18" charset="0"/>
              </a:rPr>
              <a:t> / </a:t>
            </a:r>
            <a:r>
              <a:rPr lang="hu-HU" sz="2200" b="1" dirty="0" err="1" smtClean="0">
                <a:latin typeface="Eras Medium ITC" pitchFamily="34" charset="0"/>
                <a:cs typeface="Times New Roman" pitchFamily="18" charset="0"/>
                <a:hlinkClick r:id="rId5"/>
              </a:rPr>
              <a:t>dancsi</a:t>
            </a:r>
            <a:r>
              <a:rPr lang="hu-HU" sz="2200" b="1" dirty="0" smtClean="0">
                <a:latin typeface="Eras Medium ITC" pitchFamily="34" charset="0"/>
                <a:cs typeface="Times New Roman" pitchFamily="18" charset="0"/>
                <a:hlinkClick r:id="rId5"/>
              </a:rPr>
              <a:t>@</a:t>
            </a:r>
            <a:r>
              <a:rPr lang="hu-HU" sz="2200" b="1" dirty="0" err="1" smtClean="0">
                <a:latin typeface="Eras Medium ITC" pitchFamily="34" charset="0"/>
                <a:cs typeface="Times New Roman" pitchFamily="18" charset="0"/>
                <a:hlinkClick r:id="rId5"/>
              </a:rPr>
              <a:t>dancsi.hu</a:t>
            </a:r>
            <a:endParaRPr lang="hu-HU" sz="2200" b="1" dirty="0" smtClean="0">
              <a:latin typeface="Eras Medium ITC" pitchFamily="34" charset="0"/>
              <a:cs typeface="Times New Roman" pitchFamily="18" charset="0"/>
            </a:endParaRPr>
          </a:p>
          <a:p>
            <a:pPr algn="ctr" eaLnBrk="1" hangingPunct="1">
              <a:lnSpc>
                <a:spcPct val="80000"/>
              </a:lnSpc>
              <a:buFont typeface="Wingdings" pitchFamily="2" charset="2"/>
              <a:buNone/>
              <a:defRPr/>
            </a:pPr>
            <a:r>
              <a:rPr lang="hu-HU" sz="2200" b="1" dirty="0" smtClean="0">
                <a:latin typeface="Eras Medium ITC" pitchFamily="34" charset="0"/>
                <a:cs typeface="Times New Roman" pitchFamily="18" charset="0"/>
              </a:rPr>
              <a:t>Web: </a:t>
            </a:r>
            <a:r>
              <a:rPr lang="hu-HU" sz="2200" b="1" dirty="0" err="1" smtClean="0">
                <a:latin typeface="Eras Medium ITC" pitchFamily="34" charset="0"/>
                <a:cs typeface="Times New Roman" pitchFamily="18" charset="0"/>
                <a:hlinkClick r:id="rId6"/>
              </a:rPr>
              <a:t>www.dancsi.hu</a:t>
            </a:r>
            <a:r>
              <a:rPr lang="hu-HU" sz="2200" b="1" dirty="0" smtClean="0">
                <a:latin typeface="Eras Medium ITC" pitchFamily="34" charset="0"/>
                <a:cs typeface="Times New Roman" pitchFamily="18" charset="0"/>
              </a:rPr>
              <a:t> </a:t>
            </a:r>
          </a:p>
          <a:p>
            <a:pPr eaLnBrk="1" hangingPunct="1">
              <a:lnSpc>
                <a:spcPct val="80000"/>
              </a:lnSpc>
              <a:buSzPct val="100000"/>
              <a:buFont typeface="Wingdings" pitchFamily="2" charset="2"/>
              <a:buChar char="Ø"/>
              <a:defRPr/>
            </a:pPr>
            <a:endParaRPr lang="hu-HU" b="1" i="1" dirty="0" smtClean="0">
              <a:latin typeface="Eras Medium ITC" pitchFamily="34" charset="0"/>
              <a:cs typeface="Times New Roman" pitchFamily="18" charset="0"/>
            </a:endParaRPr>
          </a:p>
          <a:p>
            <a:pPr eaLnBrk="1" hangingPunct="1">
              <a:lnSpc>
                <a:spcPct val="80000"/>
              </a:lnSpc>
              <a:buSzPct val="100000"/>
              <a:buFont typeface="Wingdings" pitchFamily="2" charset="2"/>
              <a:buChar char="Ø"/>
              <a:defRPr/>
            </a:pPr>
            <a:r>
              <a:rPr lang="hu-HU" sz="3200" b="1" i="1" dirty="0" err="1" smtClean="0">
                <a:latin typeface="Eras Medium ITC" pitchFamily="34" charset="0"/>
                <a:cs typeface="Times New Roman" pitchFamily="18" charset="0"/>
              </a:rPr>
              <a:t>Favor</a:t>
            </a:r>
            <a:r>
              <a:rPr lang="hu-HU" sz="3200" b="1" i="1" dirty="0" smtClean="0">
                <a:latin typeface="Eras Medium ITC" pitchFamily="34" charset="0"/>
                <a:cs typeface="Times New Roman" pitchFamily="18" charset="0"/>
              </a:rPr>
              <a:t> </a:t>
            </a:r>
            <a:r>
              <a:rPr lang="hu-HU" sz="3200" b="1" i="1" dirty="0" err="1" smtClean="0">
                <a:latin typeface="Eras Medium ITC" pitchFamily="34" charset="0"/>
                <a:cs typeface="Times New Roman" pitchFamily="18" charset="0"/>
              </a:rPr>
              <a:t>Trans</a:t>
            </a:r>
            <a:r>
              <a:rPr lang="hu-HU" sz="3200" b="1" i="1" dirty="0" smtClean="0">
                <a:latin typeface="Eras Medium ITC" pitchFamily="34" charset="0"/>
                <a:cs typeface="Times New Roman" pitchFamily="18" charset="0"/>
              </a:rPr>
              <a:t> Kft.</a:t>
            </a:r>
          </a:p>
          <a:p>
            <a:pPr algn="ctr" eaLnBrk="1" hangingPunct="1">
              <a:lnSpc>
                <a:spcPct val="80000"/>
              </a:lnSpc>
              <a:buFont typeface="Wingdings" pitchFamily="2" charset="2"/>
              <a:buNone/>
              <a:defRPr/>
            </a:pPr>
            <a:r>
              <a:rPr lang="hu-HU" b="1" dirty="0" err="1" smtClean="0">
                <a:latin typeface="Eras Medium ITC" pitchFamily="34" charset="0"/>
                <a:cs typeface="Times New Roman" pitchFamily="18" charset="0"/>
              </a:rPr>
              <a:t>Director</a:t>
            </a:r>
            <a:r>
              <a:rPr lang="hu-HU" b="1" dirty="0" smtClean="0">
                <a:solidFill>
                  <a:srgbClr val="002060"/>
                </a:solidFill>
                <a:latin typeface="Eras Medium ITC" pitchFamily="34" charset="0"/>
                <a:cs typeface="Times New Roman" pitchFamily="18" charset="0"/>
              </a:rPr>
              <a:t>:  </a:t>
            </a:r>
            <a:r>
              <a:rPr lang="hu-HU" sz="3600" b="1" dirty="0"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István Dancsi, </a:t>
            </a:r>
            <a:r>
              <a:rPr lang="hu-HU" sz="3600" b="1" dirty="0" err="1"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Jr</a:t>
            </a:r>
            <a:r>
              <a:rPr lang="hu-HU" sz="3600" b="1" dirty="0"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a:t>
            </a:r>
          </a:p>
          <a:p>
            <a:pPr algn="ctr" eaLnBrk="1" hangingPunct="1">
              <a:lnSpc>
                <a:spcPct val="80000"/>
              </a:lnSpc>
              <a:buFont typeface="Wingdings" pitchFamily="2" charset="2"/>
              <a:buNone/>
              <a:defRPr/>
            </a:pPr>
            <a:r>
              <a:rPr lang="hu-HU" b="1" dirty="0" err="1" smtClean="0">
                <a:latin typeface="Eras Medium ITC" pitchFamily="34" charset="0"/>
                <a:cs typeface="Times New Roman" pitchFamily="18" charset="0"/>
              </a:rPr>
              <a:t>Address</a:t>
            </a:r>
            <a:r>
              <a:rPr lang="hu-HU" b="1" dirty="0" smtClean="0">
                <a:latin typeface="Eras Medium ITC" pitchFamily="34" charset="0"/>
                <a:cs typeface="Times New Roman" pitchFamily="18" charset="0"/>
              </a:rPr>
              <a:t>: 6900 Makó, Ipari park 12209 hrsz.</a:t>
            </a:r>
          </a:p>
          <a:p>
            <a:pPr algn="ctr" eaLnBrk="1" hangingPunct="1">
              <a:lnSpc>
                <a:spcPct val="80000"/>
              </a:lnSpc>
              <a:buFont typeface="Wingdings" pitchFamily="2" charset="2"/>
              <a:buNone/>
              <a:defRPr/>
            </a:pPr>
            <a:r>
              <a:rPr lang="hu-HU" b="1" dirty="0" err="1" smtClean="0">
                <a:latin typeface="Eras Medium ITC" pitchFamily="34" charset="0"/>
                <a:cs typeface="Times New Roman" pitchFamily="18" charset="0"/>
              </a:rPr>
              <a:t>Phone</a:t>
            </a:r>
            <a:r>
              <a:rPr lang="hu-HU" b="1" dirty="0" smtClean="0">
                <a:latin typeface="Eras Medium ITC" pitchFamily="34" charset="0"/>
                <a:cs typeface="Times New Roman" pitchFamily="18" charset="0"/>
              </a:rPr>
              <a:t>:  00 36/62 511 110</a:t>
            </a:r>
          </a:p>
          <a:p>
            <a:pPr algn="ctr" eaLnBrk="1" hangingPunct="1">
              <a:lnSpc>
                <a:spcPct val="80000"/>
              </a:lnSpc>
              <a:buFont typeface="Wingdings" pitchFamily="2" charset="2"/>
              <a:buNone/>
              <a:defRPr/>
            </a:pPr>
            <a:r>
              <a:rPr lang="hu-HU" b="1" dirty="0" smtClean="0">
                <a:latin typeface="Eras Medium ITC" pitchFamily="34" charset="0"/>
                <a:cs typeface="Times New Roman" pitchFamily="18" charset="0"/>
              </a:rPr>
              <a:t>Mobile: 00 36/30-555-0005</a:t>
            </a:r>
          </a:p>
          <a:p>
            <a:pPr algn="ctr" eaLnBrk="1" hangingPunct="1">
              <a:lnSpc>
                <a:spcPct val="80000"/>
              </a:lnSpc>
              <a:buFont typeface="Wingdings" pitchFamily="2" charset="2"/>
              <a:buNone/>
              <a:defRPr/>
            </a:pPr>
            <a:r>
              <a:rPr lang="hu-HU" b="1" dirty="0" smtClean="0">
                <a:latin typeface="Eras Medium ITC" pitchFamily="34" charset="0"/>
                <a:cs typeface="Times New Roman" pitchFamily="18" charset="0"/>
              </a:rPr>
              <a:t>E-mail </a:t>
            </a:r>
            <a:r>
              <a:rPr lang="hu-HU" b="1" dirty="0" err="1" smtClean="0">
                <a:latin typeface="Eras Medium ITC" pitchFamily="34" charset="0"/>
                <a:cs typeface="Times New Roman" pitchFamily="18" charset="0"/>
              </a:rPr>
              <a:t>address</a:t>
            </a:r>
            <a:r>
              <a:rPr lang="hu-HU" b="1" dirty="0" smtClean="0">
                <a:latin typeface="Eras Medium ITC" pitchFamily="34" charset="0"/>
                <a:cs typeface="Times New Roman" pitchFamily="18" charset="0"/>
              </a:rPr>
              <a:t>: </a:t>
            </a:r>
            <a:r>
              <a:rPr lang="hu-HU" b="1" dirty="0" smtClean="0">
                <a:latin typeface="Eras Medium ITC" pitchFamily="34" charset="0"/>
                <a:cs typeface="Times New Roman" pitchFamily="18" charset="0"/>
                <a:hlinkClick r:id="rId7"/>
              </a:rPr>
              <a:t>dancsi78@</a:t>
            </a:r>
            <a:r>
              <a:rPr lang="hu-HU" b="1" dirty="0" err="1" smtClean="0">
                <a:latin typeface="Eras Medium ITC" pitchFamily="34" charset="0"/>
                <a:cs typeface="Times New Roman" pitchFamily="18" charset="0"/>
                <a:hlinkClick r:id="rId7"/>
              </a:rPr>
              <a:t>dancsi.hu</a:t>
            </a:r>
            <a:endParaRPr lang="hu-HU" sz="1800" b="1" dirty="0" smtClean="0">
              <a:solidFill>
                <a:srgbClr val="CCCCFF"/>
              </a:solidFill>
              <a:latin typeface="Eras Medium ITC" pitchFamily="34" charset="0"/>
              <a:hlinkClick r:id="rId7"/>
            </a:endParaRPr>
          </a:p>
        </p:txBody>
      </p:sp>
      <p:sp>
        <p:nvSpPr>
          <p:cNvPr id="4" name="Cím 1"/>
          <p:cNvSpPr>
            <a:spLocks noGrp="1"/>
          </p:cNvSpPr>
          <p:nvPr>
            <p:ph type="title"/>
          </p:nvPr>
        </p:nvSpPr>
        <p:spPr>
          <a:xfrm>
            <a:off x="457200" y="274638"/>
            <a:ext cx="7467600" cy="868362"/>
          </a:xfrm>
        </p:spPr>
        <p:txBody>
          <a:bodyPr>
            <a:normAutofit fontScale="90000"/>
          </a:bodyPr>
          <a:lstStyle/>
          <a:p>
            <a:pPr algn="ctr">
              <a:defRPr/>
            </a:pPr>
            <a:r>
              <a:rPr lang="hu-HU" b="1" dirty="0" smtClean="0"/>
              <a:t>VI. CONTACT (1.)</a:t>
            </a:r>
            <a:br>
              <a:rPr lang="hu-HU" b="1" dirty="0" smtClean="0"/>
            </a:br>
            <a:r>
              <a:rPr lang="hu-HU" dirty="0" smtClean="0"/>
              <a:t> </a:t>
            </a:r>
            <a:endParaRPr lang="hu-HU" b="1" dirty="0"/>
          </a:p>
        </p:txBody>
      </p:sp>
    </p:spTree>
    <p:custDataLst>
      <p:tags r:id="rId1"/>
    </p:custDataLst>
  </p:cSld>
  <p:clrMapOvr>
    <a:masterClrMapping/>
  </p:clrMapOvr>
  <p:transition spd="slow" advClick="0" advTm="53251">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12" dur="30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7" dur="3000"/>
                                        <p:tgtEl>
                                          <p:spTgt spid="204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22" dur="3000"/>
                                        <p:tgtEl>
                                          <p:spTgt spid="204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27" dur="3000"/>
                                        <p:tgtEl>
                                          <p:spTgt spid="204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32" dur="3000"/>
                                        <p:tgtEl>
                                          <p:spTgt spid="204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Effect transition="in" filter="blinds(horizontal)">
                                      <p:cBhvr>
                                        <p:cTn id="37" dur="3000"/>
                                        <p:tgtEl>
                                          <p:spTgt spid="2048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0483">
                                            <p:txEl>
                                              <p:pRg st="6" end="6"/>
                                            </p:txEl>
                                          </p:spTgt>
                                        </p:tgtEl>
                                        <p:attrNameLst>
                                          <p:attrName>style.visibility</p:attrName>
                                        </p:attrNameLst>
                                      </p:cBhvr>
                                      <p:to>
                                        <p:strVal val="visible"/>
                                      </p:to>
                                    </p:set>
                                    <p:animEffect transition="in" filter="blinds(horizontal)">
                                      <p:cBhvr>
                                        <p:cTn id="42" dur="3000"/>
                                        <p:tgtEl>
                                          <p:spTgt spid="2048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0483">
                                            <p:txEl>
                                              <p:pRg st="7" end="7"/>
                                            </p:txEl>
                                          </p:spTgt>
                                        </p:tgtEl>
                                        <p:attrNameLst>
                                          <p:attrName>style.visibility</p:attrName>
                                        </p:attrNameLst>
                                      </p:cBhvr>
                                      <p:to>
                                        <p:strVal val="visible"/>
                                      </p:to>
                                    </p:set>
                                    <p:animEffect transition="in" filter="blinds(horizontal)">
                                      <p:cBhvr>
                                        <p:cTn id="47" dur="3000"/>
                                        <p:tgtEl>
                                          <p:spTgt spid="2048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0483">
                                            <p:txEl>
                                              <p:pRg st="9" end="9"/>
                                            </p:txEl>
                                          </p:spTgt>
                                        </p:tgtEl>
                                        <p:attrNameLst>
                                          <p:attrName>style.visibility</p:attrName>
                                        </p:attrNameLst>
                                      </p:cBhvr>
                                      <p:to>
                                        <p:strVal val="visible"/>
                                      </p:to>
                                    </p:set>
                                    <p:animEffect transition="in" filter="blinds(horizontal)">
                                      <p:cBhvr>
                                        <p:cTn id="52" dur="3000"/>
                                        <p:tgtEl>
                                          <p:spTgt spid="2048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0483">
                                            <p:txEl>
                                              <p:pRg st="10" end="10"/>
                                            </p:txEl>
                                          </p:spTgt>
                                        </p:tgtEl>
                                        <p:attrNameLst>
                                          <p:attrName>style.visibility</p:attrName>
                                        </p:attrNameLst>
                                      </p:cBhvr>
                                      <p:to>
                                        <p:strVal val="visible"/>
                                      </p:to>
                                    </p:set>
                                    <p:anim calcmode="lin" valueType="num">
                                      <p:cBhvr additive="base">
                                        <p:cTn id="57" dur="3000" fill="hold"/>
                                        <p:tgtEl>
                                          <p:spTgt spid="20483">
                                            <p:txEl>
                                              <p:pRg st="10" end="10"/>
                                            </p:txEl>
                                          </p:spTgt>
                                        </p:tgtEl>
                                        <p:attrNameLst>
                                          <p:attrName>ppt_x</p:attrName>
                                        </p:attrNameLst>
                                      </p:cBhvr>
                                      <p:tavLst>
                                        <p:tav tm="0">
                                          <p:val>
                                            <p:strVal val="#ppt_x"/>
                                          </p:val>
                                        </p:tav>
                                        <p:tav tm="100000">
                                          <p:val>
                                            <p:strVal val="#ppt_x"/>
                                          </p:val>
                                        </p:tav>
                                      </p:tavLst>
                                    </p:anim>
                                    <p:anim calcmode="lin" valueType="num">
                                      <p:cBhvr additive="base">
                                        <p:cTn id="58" dur="3000" fill="hold"/>
                                        <p:tgtEl>
                                          <p:spTgt spid="2048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0483">
                                            <p:txEl>
                                              <p:pRg st="11" end="11"/>
                                            </p:txEl>
                                          </p:spTgt>
                                        </p:tgtEl>
                                        <p:attrNameLst>
                                          <p:attrName>style.visibility</p:attrName>
                                        </p:attrNameLst>
                                      </p:cBhvr>
                                      <p:to>
                                        <p:strVal val="visible"/>
                                      </p:to>
                                    </p:set>
                                    <p:anim calcmode="lin" valueType="num">
                                      <p:cBhvr additive="base">
                                        <p:cTn id="63" dur="3000" fill="hold"/>
                                        <p:tgtEl>
                                          <p:spTgt spid="20483">
                                            <p:txEl>
                                              <p:pRg st="11" end="11"/>
                                            </p:txEl>
                                          </p:spTgt>
                                        </p:tgtEl>
                                        <p:attrNameLst>
                                          <p:attrName>ppt_x</p:attrName>
                                        </p:attrNameLst>
                                      </p:cBhvr>
                                      <p:tavLst>
                                        <p:tav tm="0">
                                          <p:val>
                                            <p:strVal val="#ppt_x"/>
                                          </p:val>
                                        </p:tav>
                                        <p:tav tm="100000">
                                          <p:val>
                                            <p:strVal val="#ppt_x"/>
                                          </p:val>
                                        </p:tav>
                                      </p:tavLst>
                                    </p:anim>
                                    <p:anim calcmode="lin" valueType="num">
                                      <p:cBhvr additive="base">
                                        <p:cTn id="64" dur="3000" fill="hold"/>
                                        <p:tgtEl>
                                          <p:spTgt spid="2048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20483">
                                            <p:txEl>
                                              <p:pRg st="12" end="12"/>
                                            </p:txEl>
                                          </p:spTgt>
                                        </p:tgtEl>
                                        <p:attrNameLst>
                                          <p:attrName>style.visibility</p:attrName>
                                        </p:attrNameLst>
                                      </p:cBhvr>
                                      <p:to>
                                        <p:strVal val="visible"/>
                                      </p:to>
                                    </p:set>
                                    <p:animEffect transition="in" filter="dissolve">
                                      <p:cBhvr>
                                        <p:cTn id="69" dur="3000"/>
                                        <p:tgtEl>
                                          <p:spTgt spid="20483">
                                            <p:txEl>
                                              <p:pRg st="12" end="12"/>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20483">
                                            <p:txEl>
                                              <p:pRg st="13" end="13"/>
                                            </p:txEl>
                                          </p:spTgt>
                                        </p:tgtEl>
                                        <p:attrNameLst>
                                          <p:attrName>style.visibility</p:attrName>
                                        </p:attrNameLst>
                                      </p:cBhvr>
                                      <p:to>
                                        <p:strVal val="visible"/>
                                      </p:to>
                                    </p:set>
                                    <p:animEffect transition="in" filter="dissolve">
                                      <p:cBhvr>
                                        <p:cTn id="74" dur="3000"/>
                                        <p:tgtEl>
                                          <p:spTgt spid="20483">
                                            <p:txEl>
                                              <p:pRg st="13" end="13"/>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nodeType="clickEffect">
                                  <p:stCondLst>
                                    <p:cond delay="0"/>
                                  </p:stCondLst>
                                  <p:childTnLst>
                                    <p:set>
                                      <p:cBhvr>
                                        <p:cTn id="78" dur="1" fill="hold">
                                          <p:stCondLst>
                                            <p:cond delay="0"/>
                                          </p:stCondLst>
                                        </p:cTn>
                                        <p:tgtEl>
                                          <p:spTgt spid="20483">
                                            <p:txEl>
                                              <p:pRg st="14" end="14"/>
                                            </p:txEl>
                                          </p:spTgt>
                                        </p:tgtEl>
                                        <p:attrNameLst>
                                          <p:attrName>style.visibility</p:attrName>
                                        </p:attrNameLst>
                                      </p:cBhvr>
                                      <p:to>
                                        <p:strVal val="visible"/>
                                      </p:to>
                                    </p:set>
                                    <p:animEffect transition="in" filter="dissolve">
                                      <p:cBhvr>
                                        <p:cTn id="79" dur="3000"/>
                                        <p:tgtEl>
                                          <p:spTgt spid="2048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defRPr/>
            </a:pPr>
            <a:r>
              <a:rPr lang="hu-HU" b="1" dirty="0" smtClean="0"/>
              <a:t>VI. CONTACT (2.)</a:t>
            </a:r>
            <a:br>
              <a:rPr lang="hu-HU" b="1" dirty="0" smtClean="0"/>
            </a:br>
            <a:r>
              <a:rPr lang="hu-HU" dirty="0" smtClean="0"/>
              <a:t> </a:t>
            </a:r>
            <a:r>
              <a:rPr lang="hu-HU" dirty="0" err="1" smtClean="0"/>
              <a:t>logistics</a:t>
            </a:r>
            <a:endParaRPr lang="hu-HU" dirty="0"/>
          </a:p>
        </p:txBody>
      </p:sp>
      <p:sp>
        <p:nvSpPr>
          <p:cNvPr id="27651" name="Tartalom helye 2"/>
          <p:cNvSpPr>
            <a:spLocks noGrp="1"/>
          </p:cNvSpPr>
          <p:nvPr>
            <p:ph sz="quarter" idx="1"/>
          </p:nvPr>
        </p:nvSpPr>
        <p:spPr>
          <a:xfrm>
            <a:off x="457200" y="1600200"/>
            <a:ext cx="7467600" cy="4873625"/>
          </a:xfrm>
        </p:spPr>
        <p:txBody>
          <a:bodyPr/>
          <a:lstStyle/>
          <a:p>
            <a:pPr marL="0" indent="0">
              <a:spcBef>
                <a:spcPct val="0"/>
              </a:spcBef>
              <a:buSzPct val="100000"/>
              <a:buFont typeface="Wingdings" pitchFamily="2" charset="2"/>
              <a:buNone/>
              <a:defRPr/>
            </a:pPr>
            <a:r>
              <a:rPr lang="hu-HU" sz="2800" u="sng" dirty="0" err="1" smtClean="0">
                <a:latin typeface="Eras Medium ITC" pitchFamily="34" charset="0"/>
                <a:cs typeface="Times New Roman" pitchFamily="18" charset="0"/>
              </a:rPr>
              <a:t>Logistics</a:t>
            </a:r>
            <a:r>
              <a:rPr lang="hu-HU" sz="2800" u="sng" dirty="0" smtClean="0">
                <a:latin typeface="Eras Medium ITC" pitchFamily="34" charset="0"/>
                <a:cs typeface="Times New Roman" pitchFamily="18" charset="0"/>
              </a:rPr>
              <a:t> Manager:</a:t>
            </a:r>
          </a:p>
          <a:p>
            <a:pPr marL="0" indent="0">
              <a:spcBef>
                <a:spcPct val="0"/>
              </a:spcBef>
              <a:buSzPct val="100000"/>
              <a:buFont typeface="Wingdings" pitchFamily="2" charset="2"/>
              <a:buNone/>
              <a:defRPr/>
            </a:pPr>
            <a:endParaRPr lang="hu-HU" u="sng" dirty="0" smtClean="0">
              <a:latin typeface="Eras Medium ITC" pitchFamily="34" charset="0"/>
              <a:cs typeface="Times New Roman" pitchFamily="18" charset="0"/>
            </a:endParaRPr>
          </a:p>
          <a:p>
            <a:pPr marL="0" indent="0">
              <a:spcBef>
                <a:spcPct val="0"/>
              </a:spcBef>
              <a:buSzPct val="100000"/>
              <a:buFont typeface="Wingdings" pitchFamily="2" charset="2"/>
              <a:buNone/>
              <a:defRPr/>
            </a:pPr>
            <a:r>
              <a:rPr lang="hu-HU" b="1" dirty="0" smtClean="0">
                <a:latin typeface="Eras Medium ITC" pitchFamily="34" charset="0"/>
                <a:cs typeface="Times New Roman" pitchFamily="18" charset="0"/>
              </a:rPr>
              <a:t>	</a:t>
            </a:r>
            <a:r>
              <a:rPr lang="hu-HU" sz="3600" b="1" dirty="0"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Radiszláv Neducza</a:t>
            </a:r>
            <a:endParaRPr lang="hu-HU" sz="3600" b="1" i="1" dirty="0"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endParaRPr>
          </a:p>
          <a:p>
            <a:pPr marL="0" indent="0">
              <a:spcBef>
                <a:spcPct val="0"/>
              </a:spcBef>
              <a:buSzPct val="100000"/>
              <a:buFont typeface="Wingdings" pitchFamily="2" charset="2"/>
              <a:buNone/>
              <a:defRPr/>
            </a:pPr>
            <a:r>
              <a:rPr lang="hu-HU" b="1" i="1" dirty="0" smtClean="0">
                <a:latin typeface="Eras Medium ITC" pitchFamily="34" charset="0"/>
                <a:cs typeface="Times New Roman" pitchFamily="18" charset="0"/>
              </a:rPr>
              <a:t>	</a:t>
            </a:r>
            <a:r>
              <a:rPr lang="hu-HU" i="1" dirty="0" err="1" smtClean="0">
                <a:latin typeface="Eras Medium ITC" pitchFamily="34" charset="0"/>
                <a:cs typeface="Times New Roman" pitchFamily="18" charset="0"/>
              </a:rPr>
              <a:t>Phone</a:t>
            </a:r>
            <a:r>
              <a:rPr lang="hu-HU" i="1" dirty="0" smtClean="0">
                <a:latin typeface="Eras Medium ITC" pitchFamily="34" charset="0"/>
                <a:cs typeface="Times New Roman" pitchFamily="18" charset="0"/>
              </a:rPr>
              <a:t>:</a:t>
            </a:r>
            <a:r>
              <a:rPr lang="hu-HU" dirty="0" smtClean="0">
                <a:latin typeface="Eras Medium ITC" pitchFamily="34" charset="0"/>
                <a:cs typeface="Times New Roman" pitchFamily="18" charset="0"/>
              </a:rPr>
              <a:t> 00 36/62 511-106</a:t>
            </a:r>
            <a:br>
              <a:rPr lang="hu-HU" dirty="0" smtClean="0">
                <a:latin typeface="Eras Medium ITC" pitchFamily="34" charset="0"/>
                <a:cs typeface="Times New Roman" pitchFamily="18" charset="0"/>
              </a:rPr>
            </a:br>
            <a:r>
              <a:rPr lang="hu-HU" dirty="0" smtClean="0">
                <a:latin typeface="Eras Medium ITC" pitchFamily="34" charset="0"/>
                <a:cs typeface="Times New Roman" pitchFamily="18" charset="0"/>
              </a:rPr>
              <a:t>	</a:t>
            </a:r>
            <a:r>
              <a:rPr lang="hu-HU" i="1" dirty="0" smtClean="0">
                <a:latin typeface="Eras Medium ITC" pitchFamily="34" charset="0"/>
                <a:cs typeface="Times New Roman" pitchFamily="18" charset="0"/>
              </a:rPr>
              <a:t>Mobile:</a:t>
            </a:r>
            <a:r>
              <a:rPr lang="hu-HU" dirty="0" smtClean="0">
                <a:latin typeface="Eras Medium ITC" pitchFamily="34" charset="0"/>
                <a:cs typeface="Times New Roman" pitchFamily="18" charset="0"/>
              </a:rPr>
              <a:t> 00 36/30 555-000-3</a:t>
            </a:r>
            <a:br>
              <a:rPr lang="hu-HU" dirty="0" smtClean="0">
                <a:latin typeface="Eras Medium ITC" pitchFamily="34" charset="0"/>
                <a:cs typeface="Times New Roman" pitchFamily="18" charset="0"/>
              </a:rPr>
            </a:br>
            <a:r>
              <a:rPr lang="hu-HU" dirty="0" smtClean="0">
                <a:latin typeface="Eras Medium ITC" pitchFamily="34" charset="0"/>
                <a:cs typeface="Times New Roman" pitchFamily="18" charset="0"/>
              </a:rPr>
              <a:t>	</a:t>
            </a:r>
            <a:r>
              <a:rPr lang="hu-HU" i="1" dirty="0" smtClean="0">
                <a:latin typeface="Eras Medium ITC" pitchFamily="34" charset="0"/>
                <a:cs typeface="Times New Roman" pitchFamily="18" charset="0"/>
              </a:rPr>
              <a:t>Fax:</a:t>
            </a:r>
            <a:r>
              <a:rPr lang="hu-HU" dirty="0" smtClean="0">
                <a:latin typeface="Eras Medium ITC" pitchFamily="34" charset="0"/>
                <a:cs typeface="Times New Roman" pitchFamily="18" charset="0"/>
              </a:rPr>
              <a:t> 00 36/62 511-114</a:t>
            </a:r>
            <a:br>
              <a:rPr lang="hu-HU" dirty="0" smtClean="0">
                <a:latin typeface="Eras Medium ITC" pitchFamily="34" charset="0"/>
                <a:cs typeface="Times New Roman" pitchFamily="18" charset="0"/>
              </a:rPr>
            </a:br>
            <a:r>
              <a:rPr lang="hu-HU" dirty="0" smtClean="0">
                <a:latin typeface="Eras Medium ITC" pitchFamily="34" charset="0"/>
                <a:cs typeface="Times New Roman" pitchFamily="18" charset="0"/>
              </a:rPr>
              <a:t>	</a:t>
            </a:r>
            <a:r>
              <a:rPr lang="hu-HU" i="1" dirty="0" smtClean="0">
                <a:latin typeface="Eras Medium ITC" pitchFamily="34" charset="0"/>
                <a:cs typeface="Times New Roman" pitchFamily="18" charset="0"/>
              </a:rPr>
              <a:t>E-mail </a:t>
            </a:r>
            <a:r>
              <a:rPr lang="hu-HU" i="1" dirty="0" err="1" smtClean="0">
                <a:latin typeface="Eras Medium ITC" pitchFamily="34" charset="0"/>
                <a:cs typeface="Times New Roman" pitchFamily="18" charset="0"/>
              </a:rPr>
              <a:t>address</a:t>
            </a:r>
            <a:r>
              <a:rPr lang="hu-HU" i="1" dirty="0" smtClean="0">
                <a:latin typeface="Eras Medium ITC" pitchFamily="34" charset="0"/>
                <a:cs typeface="Times New Roman" pitchFamily="18" charset="0"/>
              </a:rPr>
              <a:t>:</a:t>
            </a:r>
            <a:r>
              <a:rPr lang="hu-HU" dirty="0" smtClean="0">
                <a:latin typeface="Eras Medium ITC" pitchFamily="34" charset="0"/>
                <a:cs typeface="Times New Roman" pitchFamily="18" charset="0"/>
              </a:rPr>
              <a:t> </a:t>
            </a:r>
            <a:r>
              <a:rPr lang="hu-HU" dirty="0" err="1" smtClean="0">
                <a:solidFill>
                  <a:srgbClr val="FF0000"/>
                </a:solidFill>
                <a:latin typeface="Eras Medium ITC" pitchFamily="34" charset="0"/>
                <a:cs typeface="Times New Roman" pitchFamily="18" charset="0"/>
                <a:hlinkClick r:id="rId3"/>
              </a:rPr>
              <a:t>radiszlav</a:t>
            </a:r>
            <a:r>
              <a:rPr lang="hu-HU" dirty="0" smtClean="0">
                <a:solidFill>
                  <a:srgbClr val="FF0000"/>
                </a:solidFill>
                <a:latin typeface="Eras Medium ITC" pitchFamily="34" charset="0"/>
                <a:cs typeface="Times New Roman" pitchFamily="18" charset="0"/>
                <a:hlinkClick r:id="rId3"/>
              </a:rPr>
              <a:t>@</a:t>
            </a:r>
            <a:r>
              <a:rPr lang="hu-HU" dirty="0" err="1" smtClean="0">
                <a:solidFill>
                  <a:srgbClr val="FF0000"/>
                </a:solidFill>
                <a:latin typeface="Eras Medium ITC" pitchFamily="34" charset="0"/>
                <a:cs typeface="Times New Roman" pitchFamily="18" charset="0"/>
                <a:hlinkClick r:id="rId3"/>
              </a:rPr>
              <a:t>dancsi.hu</a:t>
            </a:r>
            <a:r>
              <a:rPr lang="hu-HU" dirty="0" smtClean="0">
                <a:latin typeface="Eras Medium ITC" pitchFamily="34" charset="0"/>
                <a:cs typeface="Times New Roman" pitchFamily="18" charset="0"/>
              </a:rPr>
              <a:t/>
            </a:r>
            <a:br>
              <a:rPr lang="hu-HU" dirty="0" smtClean="0">
                <a:latin typeface="Eras Medium ITC" pitchFamily="34" charset="0"/>
                <a:cs typeface="Times New Roman" pitchFamily="18" charset="0"/>
              </a:rPr>
            </a:br>
            <a:r>
              <a:rPr lang="hu-HU" dirty="0" smtClean="0">
                <a:latin typeface="Eras Medium ITC" pitchFamily="34" charset="0"/>
                <a:cs typeface="Times New Roman" pitchFamily="18" charset="0"/>
              </a:rPr>
              <a:t>	</a:t>
            </a:r>
            <a:r>
              <a:rPr lang="hu-HU" dirty="0" err="1" smtClean="0">
                <a:latin typeface="Eras Medium ITC" pitchFamily="34" charset="0"/>
                <a:cs typeface="Times New Roman" pitchFamily="18" charset="0"/>
              </a:rPr>
              <a:t>S</a:t>
            </a:r>
            <a:r>
              <a:rPr lang="hu-HU" i="1" dirty="0" err="1" smtClean="0">
                <a:latin typeface="Eras Medium ITC" pitchFamily="34" charset="0"/>
                <a:cs typeface="Times New Roman" pitchFamily="18" charset="0"/>
              </a:rPr>
              <a:t>poken</a:t>
            </a:r>
            <a:r>
              <a:rPr lang="hu-HU" i="1" dirty="0" smtClean="0">
                <a:latin typeface="Eras Medium ITC" pitchFamily="34" charset="0"/>
                <a:cs typeface="Times New Roman" pitchFamily="18" charset="0"/>
              </a:rPr>
              <a:t> </a:t>
            </a:r>
            <a:r>
              <a:rPr lang="hu-HU" i="1" dirty="0" err="1" smtClean="0">
                <a:latin typeface="Eras Medium ITC" pitchFamily="34" charset="0"/>
                <a:cs typeface="Times New Roman" pitchFamily="18" charset="0"/>
              </a:rPr>
              <a:t>languages</a:t>
            </a:r>
            <a:r>
              <a:rPr lang="hu-HU" i="1" dirty="0" smtClean="0">
                <a:latin typeface="Eras Medium ITC" pitchFamily="34" charset="0"/>
                <a:cs typeface="Times New Roman" pitchFamily="18" charset="0"/>
              </a:rPr>
              <a:t>:</a:t>
            </a:r>
            <a:r>
              <a:rPr lang="hu-HU" dirty="0" smtClean="0">
                <a:latin typeface="Eras Medium ITC" pitchFamily="34" charset="0"/>
                <a:cs typeface="Times New Roman" pitchFamily="18" charset="0"/>
              </a:rPr>
              <a:t> </a:t>
            </a:r>
            <a:r>
              <a:rPr lang="hu-HU" dirty="0" err="1" smtClean="0">
                <a:latin typeface="Eras Medium ITC" pitchFamily="34" charset="0"/>
                <a:cs typeface="Times New Roman" pitchFamily="18" charset="0"/>
              </a:rPr>
              <a:t>German</a:t>
            </a:r>
            <a:r>
              <a:rPr lang="hu-HU" dirty="0" smtClean="0">
                <a:latin typeface="Eras Medium ITC" pitchFamily="34" charset="0"/>
                <a:cs typeface="Times New Roman" pitchFamily="18" charset="0"/>
              </a:rPr>
              <a:t>, English, </a:t>
            </a:r>
            <a:r>
              <a:rPr lang="hu-HU" dirty="0" err="1" smtClean="0">
                <a:latin typeface="Eras Medium ITC" pitchFamily="34" charset="0"/>
                <a:cs typeface="Times New Roman" pitchFamily="18" charset="0"/>
              </a:rPr>
              <a:t>Serbo-</a:t>
            </a:r>
            <a:r>
              <a:rPr lang="hu-HU" dirty="0" smtClean="0">
                <a:latin typeface="Eras Medium ITC" pitchFamily="34" charset="0"/>
                <a:cs typeface="Times New Roman" pitchFamily="18" charset="0"/>
              </a:rPr>
              <a:t>	</a:t>
            </a:r>
            <a:r>
              <a:rPr lang="hu-HU" dirty="0" err="1" smtClean="0">
                <a:latin typeface="Eras Medium ITC" pitchFamily="34" charset="0"/>
                <a:cs typeface="Times New Roman" pitchFamily="18" charset="0"/>
              </a:rPr>
              <a:t>Croatian</a:t>
            </a:r>
            <a:r>
              <a:rPr lang="hu-HU" dirty="0" smtClean="0">
                <a:latin typeface="Eras Medium ITC" pitchFamily="34" charset="0"/>
                <a:cs typeface="Times New Roman" pitchFamily="18" charset="0"/>
              </a:rPr>
              <a:t/>
            </a:r>
            <a:br>
              <a:rPr lang="hu-HU" dirty="0" smtClean="0">
                <a:latin typeface="Eras Medium ITC" pitchFamily="34" charset="0"/>
                <a:cs typeface="Times New Roman" pitchFamily="18" charset="0"/>
              </a:rPr>
            </a:br>
            <a:endParaRPr lang="hu-HU" dirty="0" smtClean="0">
              <a:latin typeface="Eras Medium ITC" pitchFamily="34" charset="0"/>
            </a:endParaRPr>
          </a:p>
          <a:p>
            <a:pPr marL="0" indent="0">
              <a:defRPr/>
            </a:pPr>
            <a:endParaRPr lang="hu-HU" dirty="0" smtClean="0"/>
          </a:p>
        </p:txBody>
      </p:sp>
    </p:spTree>
  </p:cSld>
  <p:clrMapOvr>
    <a:masterClrMapping/>
  </p:clrMapOvr>
  <p:transition spd="slow" advClick="0" advTm="20000">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artalom helye 2"/>
          <p:cNvSpPr>
            <a:spLocks noGrp="1"/>
          </p:cNvSpPr>
          <p:nvPr>
            <p:ph sz="quarter" idx="1"/>
          </p:nvPr>
        </p:nvSpPr>
        <p:spPr>
          <a:xfrm>
            <a:off x="1116013" y="1357313"/>
            <a:ext cx="6780212" cy="5357812"/>
          </a:xfrm>
        </p:spPr>
        <p:txBody>
          <a:bodyPr/>
          <a:lstStyle/>
          <a:p>
            <a:pPr>
              <a:spcBef>
                <a:spcPct val="0"/>
              </a:spcBef>
              <a:buSzPct val="100000"/>
              <a:buFont typeface="Wingdings" pitchFamily="2" charset="2"/>
              <a:buChar char="ü"/>
              <a:defRPr/>
            </a:pPr>
            <a:endParaRPr lang="hu-HU" sz="2000" b="1" dirty="0" smtClean="0">
              <a:latin typeface="Times New Roman" pitchFamily="18" charset="0"/>
              <a:cs typeface="Times New Roman" pitchFamily="18" charset="0"/>
            </a:endParaRPr>
          </a:p>
          <a:p>
            <a:pPr>
              <a:spcBef>
                <a:spcPct val="0"/>
              </a:spcBef>
              <a:buSzPct val="100000"/>
              <a:buFont typeface="Wingdings" pitchFamily="2" charset="2"/>
              <a:buChar char="ü"/>
              <a:defRPr/>
            </a:pPr>
            <a:endParaRPr lang="hu-HU" sz="2000" b="1" dirty="0" smtClean="0">
              <a:latin typeface="Times New Roman" pitchFamily="18" charset="0"/>
              <a:cs typeface="Times New Roman" pitchFamily="18" charset="0"/>
            </a:endParaRPr>
          </a:p>
          <a:p>
            <a:pPr>
              <a:spcBef>
                <a:spcPct val="0"/>
              </a:spcBef>
              <a:buSzPct val="100000"/>
              <a:buFont typeface="Wingdings" pitchFamily="2" charset="2"/>
              <a:buChar char="ü"/>
              <a:defRPr/>
            </a:pPr>
            <a:r>
              <a:rPr lang="hu-HU" sz="3200" b="1" dirty="0"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Edit Hadár:</a:t>
            </a:r>
          </a:p>
          <a:p>
            <a:pPr>
              <a:spcBef>
                <a:spcPct val="0"/>
              </a:spcBef>
              <a:buSzPct val="100000"/>
              <a:buFont typeface="Wingdings" pitchFamily="2" charset="2"/>
              <a:buNone/>
              <a:defRPr/>
            </a:pPr>
            <a:r>
              <a:rPr lang="hu-HU" sz="2000" i="1" dirty="0" smtClean="0">
                <a:latin typeface="Eras Medium ITC" pitchFamily="34" charset="0"/>
                <a:cs typeface="Times New Roman" pitchFamily="18" charset="0"/>
              </a:rPr>
              <a:t>	</a:t>
            </a:r>
            <a:r>
              <a:rPr lang="hu-HU" sz="2200" i="1" dirty="0" err="1" smtClean="0">
                <a:latin typeface="Eras Medium ITC" pitchFamily="34" charset="0"/>
                <a:cs typeface="Times New Roman" pitchFamily="18" charset="0"/>
              </a:rPr>
              <a:t>Phone</a:t>
            </a:r>
            <a:r>
              <a:rPr lang="hu-HU" sz="2200" i="1" dirty="0" smtClean="0">
                <a:latin typeface="Eras Medium ITC" pitchFamily="34" charset="0"/>
                <a:cs typeface="Times New Roman" pitchFamily="18" charset="0"/>
              </a:rPr>
              <a:t>: </a:t>
            </a:r>
            <a:r>
              <a:rPr lang="hu-HU" sz="2200" dirty="0" smtClean="0">
                <a:latin typeface="Eras Medium ITC" pitchFamily="34" charset="0"/>
                <a:cs typeface="Times New Roman" pitchFamily="18" charset="0"/>
              </a:rPr>
              <a:t>00 36/62 511-111</a:t>
            </a:r>
            <a:br>
              <a:rPr lang="hu-HU" sz="2200" dirty="0" smtClean="0">
                <a:latin typeface="Eras Medium ITC" pitchFamily="34" charset="0"/>
                <a:cs typeface="Times New Roman" pitchFamily="18" charset="0"/>
              </a:rPr>
            </a:br>
            <a:r>
              <a:rPr lang="hu-HU" sz="2200" i="1" dirty="0" smtClean="0">
                <a:latin typeface="Eras Medium ITC" pitchFamily="34" charset="0"/>
                <a:cs typeface="Times New Roman" pitchFamily="18" charset="0"/>
              </a:rPr>
              <a:t>Mobile:</a:t>
            </a:r>
            <a:r>
              <a:rPr lang="hu-HU" sz="2200" dirty="0" smtClean="0">
                <a:latin typeface="Eras Medium ITC" pitchFamily="34" charset="0"/>
                <a:cs typeface="Times New Roman" pitchFamily="18" charset="0"/>
              </a:rPr>
              <a:t> 00 36/30 555-000-1</a:t>
            </a:r>
            <a:br>
              <a:rPr lang="hu-HU" sz="2200" dirty="0" smtClean="0">
                <a:latin typeface="Eras Medium ITC" pitchFamily="34" charset="0"/>
                <a:cs typeface="Times New Roman" pitchFamily="18" charset="0"/>
              </a:rPr>
            </a:br>
            <a:r>
              <a:rPr lang="hu-HU" sz="2200" dirty="0" smtClean="0">
                <a:latin typeface="Eras Medium ITC" pitchFamily="34" charset="0"/>
                <a:cs typeface="Times New Roman" pitchFamily="18" charset="0"/>
              </a:rPr>
              <a:t>F</a:t>
            </a:r>
            <a:r>
              <a:rPr lang="hu-HU" sz="2200" i="1" dirty="0" smtClean="0">
                <a:latin typeface="Eras Medium ITC" pitchFamily="34" charset="0"/>
                <a:cs typeface="Times New Roman" pitchFamily="18" charset="0"/>
              </a:rPr>
              <a:t>ax:</a:t>
            </a:r>
            <a:r>
              <a:rPr lang="hu-HU" sz="2200" dirty="0" smtClean="0">
                <a:latin typeface="Eras Medium ITC" pitchFamily="34" charset="0"/>
                <a:cs typeface="Times New Roman" pitchFamily="18" charset="0"/>
              </a:rPr>
              <a:t> 00 36/62 511-113</a:t>
            </a:r>
            <a:br>
              <a:rPr lang="hu-HU" sz="2200" dirty="0" smtClean="0">
                <a:latin typeface="Eras Medium ITC" pitchFamily="34" charset="0"/>
                <a:cs typeface="Times New Roman" pitchFamily="18" charset="0"/>
              </a:rPr>
            </a:br>
            <a:r>
              <a:rPr lang="hu-HU" sz="2200" i="1" dirty="0" smtClean="0">
                <a:latin typeface="Eras Medium ITC" pitchFamily="34" charset="0"/>
                <a:cs typeface="Times New Roman" pitchFamily="18" charset="0"/>
              </a:rPr>
              <a:t>E-mail </a:t>
            </a:r>
            <a:r>
              <a:rPr lang="hu-HU" sz="2200" i="1" dirty="0" err="1" smtClean="0">
                <a:latin typeface="Eras Medium ITC" pitchFamily="34" charset="0"/>
                <a:cs typeface="Times New Roman" pitchFamily="18" charset="0"/>
              </a:rPr>
              <a:t>address</a:t>
            </a:r>
            <a:r>
              <a:rPr lang="hu-HU" sz="2200" i="1" dirty="0" smtClean="0">
                <a:latin typeface="Eras Medium ITC" pitchFamily="34" charset="0"/>
                <a:cs typeface="Times New Roman" pitchFamily="18" charset="0"/>
              </a:rPr>
              <a:t>: </a:t>
            </a:r>
            <a:r>
              <a:rPr lang="hu-HU" sz="2200" i="1" dirty="0" err="1" smtClean="0">
                <a:latin typeface="Eras Medium ITC" pitchFamily="34" charset="0"/>
                <a:cs typeface="Times New Roman" pitchFamily="18" charset="0"/>
                <a:hlinkClick r:id="rId4"/>
              </a:rPr>
              <a:t>hadar.e</a:t>
            </a:r>
            <a:r>
              <a:rPr lang="hu-HU" sz="2200" i="1" dirty="0" smtClean="0">
                <a:latin typeface="Eras Medium ITC" pitchFamily="34" charset="0"/>
                <a:cs typeface="Times New Roman" pitchFamily="18" charset="0"/>
                <a:hlinkClick r:id="rId4"/>
              </a:rPr>
              <a:t>@</a:t>
            </a:r>
            <a:r>
              <a:rPr lang="hu-HU" sz="2200" i="1" dirty="0" err="1" smtClean="0">
                <a:latin typeface="Eras Medium ITC" pitchFamily="34" charset="0"/>
                <a:cs typeface="Times New Roman" pitchFamily="18" charset="0"/>
                <a:hlinkClick r:id="rId4"/>
              </a:rPr>
              <a:t>dancsi.hu</a:t>
            </a:r>
            <a:endParaRPr lang="hu-HU" sz="2200" dirty="0" smtClean="0">
              <a:solidFill>
                <a:srgbClr val="FF0000"/>
              </a:solidFill>
              <a:latin typeface="Eras Medium ITC" pitchFamily="34" charset="0"/>
              <a:cs typeface="Times New Roman" pitchFamily="18" charset="0"/>
            </a:endParaRPr>
          </a:p>
          <a:p>
            <a:pPr>
              <a:spcBef>
                <a:spcPct val="0"/>
              </a:spcBef>
              <a:buSzPct val="100000"/>
              <a:buFont typeface="Wingdings" pitchFamily="2" charset="2"/>
              <a:buNone/>
              <a:defRPr/>
            </a:pPr>
            <a:endParaRPr lang="hu-HU" sz="2000" b="1" dirty="0" smtClean="0">
              <a:solidFill>
                <a:srgbClr val="FF0000"/>
              </a:solidFill>
              <a:latin typeface="Eras Medium ITC" pitchFamily="34" charset="0"/>
              <a:cs typeface="Times New Roman" pitchFamily="18" charset="0"/>
            </a:endParaRPr>
          </a:p>
          <a:p>
            <a:pPr>
              <a:spcBef>
                <a:spcPct val="0"/>
              </a:spcBef>
              <a:buSzPct val="100000"/>
              <a:buFont typeface="Wingdings" pitchFamily="2" charset="2"/>
              <a:buNone/>
              <a:defRPr/>
            </a:pPr>
            <a:endParaRPr lang="hu-HU" sz="2000" b="1" dirty="0" smtClean="0">
              <a:solidFill>
                <a:srgbClr val="FF0000"/>
              </a:solidFill>
              <a:latin typeface="Eras Medium ITC" pitchFamily="34" charset="0"/>
              <a:cs typeface="Times New Roman" pitchFamily="18" charset="0"/>
            </a:endParaRPr>
          </a:p>
          <a:p>
            <a:pPr>
              <a:buSzPct val="100000"/>
              <a:buFont typeface="Wingdings" pitchFamily="2" charset="2"/>
              <a:buChar char="ü"/>
              <a:defRPr/>
            </a:pPr>
            <a:r>
              <a:rPr lang="hu-HU" sz="3200" b="1" dirty="0"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Péter Mészáros:</a:t>
            </a:r>
          </a:p>
          <a:p>
            <a:pPr>
              <a:spcBef>
                <a:spcPct val="0"/>
              </a:spcBef>
              <a:buSzPct val="100000"/>
              <a:buFont typeface="Wingdings" pitchFamily="2" charset="2"/>
              <a:buNone/>
              <a:defRPr/>
            </a:pPr>
            <a:r>
              <a:rPr lang="hu-HU" sz="2000" b="1" i="1" dirty="0" smtClean="0">
                <a:latin typeface="Eras Medium ITC" pitchFamily="34" charset="0"/>
                <a:cs typeface="Times New Roman" pitchFamily="18" charset="0"/>
              </a:rPr>
              <a:t>	</a:t>
            </a:r>
            <a:r>
              <a:rPr lang="hu-HU" sz="2200" i="1" dirty="0" err="1" smtClean="0">
                <a:latin typeface="Eras Medium ITC" pitchFamily="34" charset="0"/>
                <a:cs typeface="Times New Roman" pitchFamily="18" charset="0"/>
              </a:rPr>
              <a:t>Phone</a:t>
            </a:r>
            <a:r>
              <a:rPr lang="hu-HU" sz="2200" i="1" dirty="0" smtClean="0">
                <a:latin typeface="Eras Medium ITC" pitchFamily="34" charset="0"/>
                <a:cs typeface="Times New Roman" pitchFamily="18" charset="0"/>
              </a:rPr>
              <a:t>:</a:t>
            </a:r>
            <a:r>
              <a:rPr lang="hu-HU" sz="2200" dirty="0" smtClean="0">
                <a:latin typeface="Eras Medium ITC" pitchFamily="34" charset="0"/>
                <a:cs typeface="Times New Roman" pitchFamily="18" charset="0"/>
              </a:rPr>
              <a:t> 00 36/62 511-116</a:t>
            </a:r>
            <a:br>
              <a:rPr lang="hu-HU" sz="2200" dirty="0" smtClean="0">
                <a:latin typeface="Eras Medium ITC" pitchFamily="34" charset="0"/>
                <a:cs typeface="Times New Roman" pitchFamily="18" charset="0"/>
              </a:rPr>
            </a:br>
            <a:r>
              <a:rPr lang="hu-HU" sz="2200" i="1" dirty="0" smtClean="0">
                <a:latin typeface="Eras Medium ITC" pitchFamily="34" charset="0"/>
                <a:cs typeface="Times New Roman" pitchFamily="18" charset="0"/>
              </a:rPr>
              <a:t>Mobile:</a:t>
            </a:r>
            <a:r>
              <a:rPr lang="hu-HU" sz="2200" dirty="0" smtClean="0">
                <a:latin typeface="Eras Medium ITC" pitchFamily="34" charset="0"/>
                <a:cs typeface="Times New Roman" pitchFamily="18" charset="0"/>
              </a:rPr>
              <a:t> 00 36/30 555-000-4</a:t>
            </a:r>
            <a:br>
              <a:rPr lang="hu-HU" sz="2200" dirty="0" smtClean="0">
                <a:latin typeface="Eras Medium ITC" pitchFamily="34" charset="0"/>
                <a:cs typeface="Times New Roman" pitchFamily="18" charset="0"/>
              </a:rPr>
            </a:br>
            <a:r>
              <a:rPr lang="hu-HU" sz="2200" i="1" dirty="0" smtClean="0">
                <a:latin typeface="Eras Medium ITC" pitchFamily="34" charset="0"/>
                <a:cs typeface="Times New Roman" pitchFamily="18" charset="0"/>
              </a:rPr>
              <a:t>Fax:</a:t>
            </a:r>
            <a:r>
              <a:rPr lang="hu-HU" sz="2200" dirty="0" smtClean="0">
                <a:latin typeface="Eras Medium ITC" pitchFamily="34" charset="0"/>
                <a:cs typeface="Times New Roman" pitchFamily="18" charset="0"/>
              </a:rPr>
              <a:t> 00 36/62 511-105</a:t>
            </a:r>
            <a:br>
              <a:rPr lang="hu-HU" sz="2200" dirty="0" smtClean="0">
                <a:latin typeface="Eras Medium ITC" pitchFamily="34" charset="0"/>
                <a:cs typeface="Times New Roman" pitchFamily="18" charset="0"/>
              </a:rPr>
            </a:br>
            <a:r>
              <a:rPr lang="hu-HU" sz="2200" i="1" dirty="0" smtClean="0">
                <a:latin typeface="Eras Medium ITC" pitchFamily="34" charset="0"/>
                <a:cs typeface="Times New Roman" pitchFamily="18" charset="0"/>
              </a:rPr>
              <a:t>E-mail </a:t>
            </a:r>
            <a:r>
              <a:rPr lang="hu-HU" sz="2200" i="1" dirty="0" err="1" smtClean="0">
                <a:latin typeface="Eras Medium ITC" pitchFamily="34" charset="0"/>
                <a:cs typeface="Times New Roman" pitchFamily="18" charset="0"/>
              </a:rPr>
              <a:t>address</a:t>
            </a:r>
            <a:r>
              <a:rPr lang="hu-HU" sz="2200" i="1" dirty="0" smtClean="0">
                <a:latin typeface="Eras Medium ITC" pitchFamily="34" charset="0"/>
                <a:cs typeface="Times New Roman" pitchFamily="18" charset="0"/>
              </a:rPr>
              <a:t>:</a:t>
            </a:r>
            <a:r>
              <a:rPr lang="hu-HU" sz="2200" dirty="0" smtClean="0">
                <a:latin typeface="Eras Medium ITC" pitchFamily="34" charset="0"/>
                <a:cs typeface="Times New Roman" pitchFamily="18" charset="0"/>
              </a:rPr>
              <a:t> </a:t>
            </a:r>
            <a:r>
              <a:rPr lang="hu-HU" sz="2200" dirty="0" err="1" smtClean="0">
                <a:solidFill>
                  <a:srgbClr val="FF0000"/>
                </a:solidFill>
                <a:latin typeface="Eras Medium ITC" pitchFamily="34" charset="0"/>
                <a:cs typeface="Times New Roman" pitchFamily="18" charset="0"/>
                <a:hlinkClick r:id="rId5"/>
              </a:rPr>
              <a:t>meszaros</a:t>
            </a:r>
            <a:r>
              <a:rPr lang="hu-HU" sz="2200" dirty="0" smtClean="0">
                <a:solidFill>
                  <a:srgbClr val="FF0000"/>
                </a:solidFill>
                <a:latin typeface="Eras Medium ITC" pitchFamily="34" charset="0"/>
                <a:cs typeface="Times New Roman" pitchFamily="18" charset="0"/>
                <a:hlinkClick r:id="rId5"/>
              </a:rPr>
              <a:t>@</a:t>
            </a:r>
            <a:r>
              <a:rPr lang="hu-HU" sz="2200" dirty="0" err="1" smtClean="0">
                <a:solidFill>
                  <a:srgbClr val="FF0000"/>
                </a:solidFill>
                <a:latin typeface="Eras Medium ITC" pitchFamily="34" charset="0"/>
                <a:cs typeface="Times New Roman" pitchFamily="18" charset="0"/>
                <a:hlinkClick r:id="rId5"/>
              </a:rPr>
              <a:t>dancsi.hu</a:t>
            </a:r>
            <a:endParaRPr lang="hu-HU" sz="2200" dirty="0" smtClean="0">
              <a:solidFill>
                <a:srgbClr val="FF0000"/>
              </a:solidFill>
              <a:latin typeface="Eras Medium ITC" pitchFamily="34" charset="0"/>
              <a:cs typeface="Times New Roman" pitchFamily="18" charset="0"/>
            </a:endParaRPr>
          </a:p>
        </p:txBody>
      </p:sp>
      <p:sp>
        <p:nvSpPr>
          <p:cNvPr id="4" name="Cím 1"/>
          <p:cNvSpPr>
            <a:spLocks noGrp="1"/>
          </p:cNvSpPr>
          <p:nvPr>
            <p:ph type="title"/>
          </p:nvPr>
        </p:nvSpPr>
        <p:spPr>
          <a:xfrm>
            <a:off x="457200" y="274638"/>
            <a:ext cx="7467600" cy="922337"/>
          </a:xfrm>
        </p:spPr>
        <p:txBody>
          <a:bodyPr>
            <a:normAutofit fontScale="90000"/>
          </a:bodyPr>
          <a:lstStyle/>
          <a:p>
            <a:pPr algn="ctr">
              <a:defRPr/>
            </a:pPr>
            <a:r>
              <a:rPr lang="hu-HU" b="1" dirty="0" smtClean="0"/>
              <a:t>VI. CONTACT (3.)</a:t>
            </a:r>
            <a:br>
              <a:rPr lang="hu-HU" b="1" dirty="0" smtClean="0"/>
            </a:br>
            <a:r>
              <a:rPr lang="hu-HU" dirty="0" smtClean="0"/>
              <a:t> </a:t>
            </a:r>
            <a:r>
              <a:rPr lang="hu-HU" dirty="0" err="1" smtClean="0"/>
              <a:t>logistics</a:t>
            </a:r>
            <a:r>
              <a:rPr lang="hu-HU" dirty="0" smtClean="0"/>
              <a:t> - </a:t>
            </a:r>
            <a:r>
              <a:rPr lang="hu-HU" dirty="0" err="1" smtClean="0"/>
              <a:t>transport</a:t>
            </a:r>
            <a:r>
              <a:rPr lang="hu-HU" dirty="0" smtClean="0"/>
              <a:t> </a:t>
            </a:r>
            <a:r>
              <a:rPr lang="hu-HU" dirty="0" err="1" smtClean="0"/>
              <a:t>organization</a:t>
            </a:r>
            <a:endParaRPr lang="hu-HU" b="1" dirty="0"/>
          </a:p>
        </p:txBody>
      </p:sp>
    </p:spTree>
    <p:custDataLst>
      <p:tags r:id="rId1"/>
    </p:custDataLst>
  </p:cSld>
  <p:clrMapOvr>
    <a:masterClrMapping/>
  </p:clrMapOvr>
  <p:transition spd="slow" advClick="0" advTm="49946">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dissolve">
                                      <p:cBhvr>
                                        <p:cTn id="12" dur="2000"/>
                                        <p:tgtEl>
                                          <p:spTgt spid="21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 calcmode="lin" valueType="num">
                                      <p:cBhvr additive="base">
                                        <p:cTn id="17" dur="2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animEffect transition="in" filter="dissolve">
                                      <p:cBhvr>
                                        <p:cTn id="23" dur="2000"/>
                                        <p:tgtEl>
                                          <p:spTgt spid="21507">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1507">
                                            <p:txEl>
                                              <p:pRg st="7" end="7"/>
                                            </p:txEl>
                                          </p:spTgt>
                                        </p:tgtEl>
                                        <p:attrNameLst>
                                          <p:attrName>style.visibility</p:attrName>
                                        </p:attrNameLst>
                                      </p:cBhvr>
                                      <p:to>
                                        <p:strVal val="visible"/>
                                      </p:to>
                                    </p:set>
                                    <p:anim calcmode="lin" valueType="num">
                                      <p:cBhvr additive="base">
                                        <p:cTn id="28" dur="20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2150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288" y="0"/>
            <a:ext cx="7561262" cy="1412875"/>
          </a:xfrm>
        </p:spPr>
        <p:txBody>
          <a:bodyPr>
            <a:normAutofit fontScale="90000"/>
          </a:bodyPr>
          <a:lstStyle/>
          <a:p>
            <a:pPr algn="ctr">
              <a:defRPr/>
            </a:pPr>
            <a:r>
              <a:rPr lang="hu-HU" b="1" dirty="0" smtClean="0"/>
              <a:t/>
            </a:r>
            <a:br>
              <a:rPr lang="hu-HU" b="1" dirty="0" smtClean="0"/>
            </a:br>
            <a:r>
              <a:rPr lang="hu-HU" b="1" dirty="0"/>
              <a:t/>
            </a:r>
            <a:br>
              <a:rPr lang="hu-HU" b="1" dirty="0"/>
            </a:br>
            <a:r>
              <a:rPr lang="hu-HU" b="1" dirty="0" smtClean="0"/>
              <a:t/>
            </a:r>
            <a:br>
              <a:rPr lang="hu-HU" b="1" dirty="0" smtClean="0"/>
            </a:br>
            <a:r>
              <a:rPr lang="hu-HU" b="1" dirty="0" smtClean="0"/>
              <a:t/>
            </a:r>
            <a:br>
              <a:rPr lang="hu-HU" b="1" dirty="0" smtClean="0"/>
            </a:br>
            <a:r>
              <a:rPr lang="hu-HU" b="1" dirty="0" smtClean="0"/>
              <a:t/>
            </a:r>
            <a:br>
              <a:rPr lang="hu-HU" b="1" dirty="0" smtClean="0"/>
            </a:br>
            <a:r>
              <a:rPr lang="hu-HU" b="1" dirty="0"/>
              <a:t/>
            </a:r>
            <a:br>
              <a:rPr lang="hu-HU" b="1" dirty="0"/>
            </a:br>
            <a:r>
              <a:rPr lang="hu-HU" b="1" dirty="0" smtClean="0"/>
              <a:t>DANCSI ÉS TÁRSA KFT.</a:t>
            </a:r>
            <a:br>
              <a:rPr lang="hu-HU" b="1" dirty="0" smtClean="0"/>
            </a:br>
            <a:r>
              <a:rPr lang="hu-HU" sz="2700" b="1" dirty="0" smtClean="0"/>
              <a:t>LOCATION</a:t>
            </a:r>
            <a:endParaRPr lang="hu-HU" sz="2700" b="1" dirty="0"/>
          </a:p>
        </p:txBody>
      </p:sp>
      <p:sp>
        <p:nvSpPr>
          <p:cNvPr id="5" name="Text Box 2"/>
          <p:cNvSpPr txBox="1">
            <a:spLocks noChangeArrowheads="1"/>
          </p:cNvSpPr>
          <p:nvPr/>
        </p:nvSpPr>
        <p:spPr bwMode="auto">
          <a:xfrm>
            <a:off x="323850" y="1052513"/>
            <a:ext cx="6911975" cy="482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69875" indent="-269875"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tx1"/>
                </a:solidFill>
                <a:latin typeface="Arial" charset="0"/>
              </a:defRPr>
            </a:lvl1pPr>
            <a:lvl2pPr marL="742950" indent="-285750"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tx1"/>
                </a:solidFill>
                <a:latin typeface="Arial" charset="0"/>
              </a:defRPr>
            </a:lvl2pPr>
            <a:lvl3pPr marL="1143000" indent="-228600"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tx1"/>
                </a:solidFill>
                <a:latin typeface="Arial" charset="0"/>
              </a:defRPr>
            </a:lvl3pPr>
            <a:lvl4pPr marL="1600200" indent="-228600"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tx1"/>
                </a:solidFill>
                <a:latin typeface="Arial" charset="0"/>
              </a:defRPr>
            </a:lvl4pPr>
            <a:lvl5pPr marL="2057400" indent="-228600"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tx1"/>
                </a:solidFill>
                <a:latin typeface="Arial" charset="0"/>
              </a:defRPr>
            </a:lvl5pPr>
            <a:lvl6pPr marL="2514600" indent="-228600"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tx1"/>
                </a:solidFill>
                <a:latin typeface="Arial" charset="0"/>
              </a:defRPr>
            </a:lvl6pPr>
            <a:lvl7pPr marL="2971800" indent="-228600"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tx1"/>
                </a:solidFill>
                <a:latin typeface="Arial" charset="0"/>
              </a:defRPr>
            </a:lvl7pPr>
            <a:lvl8pPr marL="3429000" indent="-228600"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tx1"/>
                </a:solidFill>
                <a:latin typeface="Arial" charset="0"/>
              </a:defRPr>
            </a:lvl8pPr>
            <a:lvl9pPr marL="3886200" indent="-228600"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tx1"/>
                </a:solidFill>
                <a:latin typeface="Arial" charset="0"/>
              </a:defRPr>
            </a:lvl9pPr>
          </a:lstStyle>
          <a:p>
            <a:pPr eaLnBrk="1" hangingPunct="1">
              <a:lnSpc>
                <a:spcPct val="115000"/>
              </a:lnSpc>
              <a:spcBef>
                <a:spcPts val="600"/>
              </a:spcBef>
            </a:pPr>
            <a:endParaRPr lang="hu-HU" sz="2400" b="1">
              <a:solidFill>
                <a:srgbClr val="000000"/>
              </a:solidFill>
              <a:latin typeface="Times New Roman" pitchFamily="18" charset="0"/>
              <a:ea typeface="Lucida Sans Unicode" pitchFamily="34" charset="0"/>
              <a:cs typeface="Lucida Sans Unicode" pitchFamily="34" charset="0"/>
            </a:endParaRPr>
          </a:p>
        </p:txBody>
      </p:sp>
      <p:pic>
        <p:nvPicPr>
          <p:cNvPr id="6" name="Tartalom helye 3" descr="dancsi_elhelyezkedés.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51520" y="1700808"/>
            <a:ext cx="8653011" cy="4938718"/>
          </a:xfrm>
          <a:prstGeom prst="rect">
            <a:avLst/>
          </a:prstGeom>
          <a:effectLst>
            <a:softEdge rad="127000"/>
          </a:effectLst>
        </p:spPr>
      </p:pic>
    </p:spTree>
    <p:custDataLst>
      <p:tags r:id="rId1"/>
    </p:custDataLst>
  </p:cSld>
  <p:clrMapOvr>
    <a:masterClrMapping/>
  </p:clrMapOvr>
  <p:transition spd="slow" advClick="0" advTm="31331">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fill="hold" nodeType="clickEffect" nodePh="1">
                                  <p:stCondLst>
                                    <p:cond delay="1000"/>
                                  </p:stCondLst>
                                  <p:endCondLst>
                                    <p:cond evt="begin" delay="0">
                                      <p:tn val="12"/>
                                    </p:cond>
                                  </p:endCondLst>
                                  <p:childTnLst>
                                    <p:set>
                                      <p:cBhvr additive="repl">
                                        <p:cTn id="13" dur="1" fill="hold">
                                          <p:stCondLst>
                                            <p:cond delay="0"/>
                                          </p:stCondLst>
                                        </p:cTn>
                                        <p:tgtEl>
                                          <p:spTgt spid="5">
                                            <p:txEl>
                                              <p:pRg st="0" end="0"/>
                                            </p:txEl>
                                          </p:spTgt>
                                        </p:tgtEl>
                                        <p:attrNameLst>
                                          <p:attrName>style.visibility</p:attrName>
                                        </p:attrNameLst>
                                      </p:cBhvr>
                                      <p:to>
                                        <p:strVal val="visible"/>
                                      </p:to>
                                    </p:set>
                                    <p:anim calcmode="lin" valueType="num">
                                      <p:cBhvr additive="repl">
                                        <p:cTn id="14" dur="3000" fill="hold"/>
                                        <p:tgtEl>
                                          <p:spTgt spid="5">
                                            <p:txEl>
                                              <p:pRg st="0" end="0"/>
                                            </p:txEl>
                                          </p:spTgt>
                                        </p:tgtEl>
                                        <p:attrNameLst>
                                          <p:attrName>ppt_w</p:attrName>
                                        </p:attrNameLst>
                                      </p:cBhvr>
                                      <p:tavLst>
                                        <p:tav tm="100000">
                                          <p:val>
                                            <p:strVal val="#ppt_w*0.70"/>
                                          </p:val>
                                        </p:tav>
                                        <p:tav>
                                          <p:val>
                                            <p:strVal val="#ppt_w"/>
                                          </p:val>
                                        </p:tav>
                                      </p:tavLst>
                                    </p:anim>
                                    <p:anim calcmode="lin" valueType="num">
                                      <p:cBhvr additive="repl">
                                        <p:cTn id="15" dur="3000" fill="hold"/>
                                        <p:tgtEl>
                                          <p:spTgt spid="5">
                                            <p:txEl>
                                              <p:pRg st="0" end="0"/>
                                            </p:txEl>
                                          </p:spTgt>
                                        </p:tgtEl>
                                        <p:attrNameLst>
                                          <p:attrName>ppt_h</p:attrName>
                                        </p:attrNameLst>
                                      </p:cBhvr>
                                      <p:tavLst>
                                        <p:tav tm="100000">
                                          <p:val>
                                            <p:strVal val="#ppt_h"/>
                                          </p:val>
                                        </p:tav>
                                        <p:tav>
                                          <p:val>
                                            <p:strVal val="#ppt_h"/>
                                          </p:val>
                                        </p:tav>
                                      </p:tavLst>
                                    </p:anim>
                                    <p:animEffect transition="in" filter="fade">
                                      <p:cBhvr additive="repl">
                                        <p:cTn id="16" dur="3000"/>
                                        <p:tgtEl>
                                          <p:spTgt spid="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8313" y="115888"/>
            <a:ext cx="7467600" cy="1000125"/>
          </a:xfrm>
        </p:spPr>
        <p:txBody>
          <a:bodyPr>
            <a:normAutofit fontScale="90000"/>
          </a:bodyPr>
          <a:lstStyle/>
          <a:p>
            <a:pPr algn="ctr">
              <a:defRPr/>
            </a:pPr>
            <a:r>
              <a:rPr lang="hu-HU" b="1" dirty="0" smtClean="0"/>
              <a:t>VI. CONTACT  (4.)</a:t>
            </a:r>
            <a:br>
              <a:rPr lang="hu-HU" b="1" dirty="0" smtClean="0"/>
            </a:br>
            <a:r>
              <a:rPr lang="hu-HU" dirty="0" smtClean="0"/>
              <a:t> </a:t>
            </a:r>
            <a:r>
              <a:rPr lang="hu-HU" dirty="0" err="1" smtClean="0"/>
              <a:t>logistics</a:t>
            </a:r>
            <a:r>
              <a:rPr lang="hu-HU" dirty="0" smtClean="0"/>
              <a:t> - </a:t>
            </a:r>
            <a:r>
              <a:rPr lang="hu-HU" dirty="0" err="1" smtClean="0"/>
              <a:t>transport</a:t>
            </a:r>
            <a:r>
              <a:rPr lang="hu-HU" dirty="0" smtClean="0"/>
              <a:t> </a:t>
            </a:r>
            <a:r>
              <a:rPr lang="hu-HU" dirty="0" err="1" smtClean="0"/>
              <a:t>organization</a:t>
            </a:r>
            <a:endParaRPr lang="hu-HU" b="1" dirty="0"/>
          </a:p>
        </p:txBody>
      </p:sp>
      <p:sp>
        <p:nvSpPr>
          <p:cNvPr id="22531" name="Tartalom helye 2"/>
          <p:cNvSpPr>
            <a:spLocks noGrp="1"/>
          </p:cNvSpPr>
          <p:nvPr>
            <p:ph sz="quarter" idx="1"/>
          </p:nvPr>
        </p:nvSpPr>
        <p:spPr>
          <a:xfrm>
            <a:off x="1476375" y="1341438"/>
            <a:ext cx="6459538" cy="5353050"/>
          </a:xfrm>
        </p:spPr>
        <p:txBody>
          <a:bodyPr/>
          <a:lstStyle/>
          <a:p>
            <a:pPr marL="0" indent="0">
              <a:spcBef>
                <a:spcPct val="0"/>
              </a:spcBef>
              <a:buSzPct val="100000"/>
              <a:buFont typeface="Wingdings" pitchFamily="2" charset="2"/>
              <a:buNone/>
              <a:defRPr/>
            </a:pPr>
            <a:endParaRPr lang="hu-HU" sz="1400" b="1" dirty="0" smtClean="0">
              <a:latin typeface="Times New Roman" pitchFamily="18" charset="0"/>
              <a:cs typeface="Times New Roman" pitchFamily="18" charset="0"/>
            </a:endParaRPr>
          </a:p>
          <a:p>
            <a:pPr marL="0" indent="0">
              <a:spcBef>
                <a:spcPct val="0"/>
              </a:spcBef>
              <a:buSzPct val="100000"/>
              <a:buFont typeface="Wingdings" pitchFamily="2" charset="2"/>
              <a:buChar char="ü"/>
              <a:defRPr/>
            </a:pPr>
            <a:endParaRPr lang="hu-HU" sz="2000" b="1" dirty="0" smtClean="0">
              <a:latin typeface="Times New Roman" pitchFamily="18" charset="0"/>
              <a:cs typeface="Times New Roman" pitchFamily="18" charset="0"/>
            </a:endParaRPr>
          </a:p>
          <a:p>
            <a:pPr marL="0" indent="0">
              <a:spcBef>
                <a:spcPct val="0"/>
              </a:spcBef>
              <a:buSzPct val="100000"/>
              <a:buFont typeface="Wingdings" pitchFamily="2" charset="2"/>
              <a:buChar char="ü"/>
              <a:defRPr/>
            </a:pPr>
            <a:r>
              <a:rPr lang="hu-HU" sz="3200" b="1" dirty="0"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Péter László </a:t>
            </a:r>
            <a:r>
              <a:rPr lang="hu-HU" sz="3200" b="1" dirty="0" err="1"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Kaszián</a:t>
            </a:r>
            <a:r>
              <a:rPr lang="hu-HU" sz="3200" b="1" dirty="0"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a:t>
            </a:r>
          </a:p>
          <a:p>
            <a:pPr marL="0" indent="0">
              <a:spcBef>
                <a:spcPct val="0"/>
              </a:spcBef>
              <a:buSzPct val="100000"/>
              <a:buFont typeface="Wingdings" pitchFamily="2" charset="2"/>
              <a:buNone/>
              <a:defRPr/>
            </a:pPr>
            <a:r>
              <a:rPr lang="hu-HU" sz="2000" i="1" dirty="0" err="1" smtClean="0">
                <a:latin typeface="Eras Medium ITC" pitchFamily="34" charset="0"/>
                <a:cs typeface="Times New Roman" pitchFamily="18" charset="0"/>
              </a:rPr>
              <a:t>Phone</a:t>
            </a:r>
            <a:r>
              <a:rPr lang="hu-HU" sz="2000" i="1" dirty="0" smtClean="0">
                <a:latin typeface="Eras Medium ITC" pitchFamily="34" charset="0"/>
                <a:cs typeface="Times New Roman" pitchFamily="18" charset="0"/>
              </a:rPr>
              <a:t>:</a:t>
            </a:r>
            <a:r>
              <a:rPr lang="hu-HU" sz="2000" dirty="0" smtClean="0">
                <a:latin typeface="Eras Medium ITC" pitchFamily="34" charset="0"/>
                <a:cs typeface="Times New Roman" pitchFamily="18" charset="0"/>
              </a:rPr>
              <a:t> 00 36/62 511-117</a:t>
            </a:r>
            <a:br>
              <a:rPr lang="hu-HU" sz="2000" dirty="0" smtClean="0">
                <a:latin typeface="Eras Medium ITC" pitchFamily="34" charset="0"/>
                <a:cs typeface="Times New Roman" pitchFamily="18" charset="0"/>
              </a:rPr>
            </a:br>
            <a:r>
              <a:rPr lang="hu-HU" sz="2000" i="1" dirty="0" smtClean="0">
                <a:latin typeface="Eras Medium ITC" pitchFamily="34" charset="0"/>
                <a:cs typeface="Times New Roman" pitchFamily="18" charset="0"/>
              </a:rPr>
              <a:t>Mobile:</a:t>
            </a:r>
            <a:r>
              <a:rPr lang="hu-HU" sz="2000" dirty="0" smtClean="0">
                <a:latin typeface="Eras Medium ITC" pitchFamily="34" charset="0"/>
                <a:cs typeface="Times New Roman" pitchFamily="18" charset="0"/>
              </a:rPr>
              <a:t> 00 36/30 965-6666</a:t>
            </a:r>
            <a:br>
              <a:rPr lang="hu-HU" sz="2000" dirty="0" smtClean="0">
                <a:latin typeface="Eras Medium ITC" pitchFamily="34" charset="0"/>
                <a:cs typeface="Times New Roman" pitchFamily="18" charset="0"/>
              </a:rPr>
            </a:br>
            <a:r>
              <a:rPr lang="hu-HU" sz="2000" i="1" dirty="0" smtClean="0">
                <a:latin typeface="Eras Medium ITC" pitchFamily="34" charset="0"/>
                <a:cs typeface="Times New Roman" pitchFamily="18" charset="0"/>
              </a:rPr>
              <a:t>Fax:</a:t>
            </a:r>
            <a:r>
              <a:rPr lang="hu-HU" sz="2000" dirty="0" smtClean="0">
                <a:latin typeface="Eras Medium ITC" pitchFamily="34" charset="0"/>
                <a:cs typeface="Times New Roman" pitchFamily="18" charset="0"/>
              </a:rPr>
              <a:t> 00 36/62 511-105</a:t>
            </a:r>
            <a:br>
              <a:rPr lang="hu-HU" sz="2000" dirty="0" smtClean="0">
                <a:latin typeface="Eras Medium ITC" pitchFamily="34" charset="0"/>
                <a:cs typeface="Times New Roman" pitchFamily="18" charset="0"/>
              </a:rPr>
            </a:br>
            <a:r>
              <a:rPr lang="hu-HU" sz="2000" i="1" dirty="0" smtClean="0">
                <a:latin typeface="Eras Medium ITC" pitchFamily="34" charset="0"/>
                <a:cs typeface="Times New Roman" pitchFamily="18" charset="0"/>
              </a:rPr>
              <a:t>E-mail </a:t>
            </a:r>
            <a:r>
              <a:rPr lang="hu-HU" sz="2000" i="1" dirty="0" err="1" smtClean="0">
                <a:latin typeface="Eras Medium ITC" pitchFamily="34" charset="0"/>
                <a:cs typeface="Times New Roman" pitchFamily="18" charset="0"/>
              </a:rPr>
              <a:t>address</a:t>
            </a:r>
            <a:r>
              <a:rPr lang="hu-HU" sz="2000" i="1" dirty="0" smtClean="0">
                <a:latin typeface="Eras Medium ITC" pitchFamily="34" charset="0"/>
                <a:cs typeface="Times New Roman" pitchFamily="18" charset="0"/>
              </a:rPr>
              <a:t>:</a:t>
            </a:r>
            <a:r>
              <a:rPr lang="hu-HU" sz="2000" dirty="0" smtClean="0">
                <a:latin typeface="Eras Medium ITC" pitchFamily="34" charset="0"/>
                <a:cs typeface="Times New Roman" pitchFamily="18" charset="0"/>
              </a:rPr>
              <a:t> </a:t>
            </a:r>
            <a:r>
              <a:rPr lang="hu-HU" sz="2000" dirty="0" err="1" smtClean="0">
                <a:latin typeface="Eras Medium ITC" pitchFamily="34" charset="0"/>
                <a:cs typeface="Times New Roman" pitchFamily="18" charset="0"/>
                <a:hlinkClick r:id="rId4"/>
              </a:rPr>
              <a:t>kaszian</a:t>
            </a:r>
            <a:r>
              <a:rPr lang="hu-HU" sz="2000" dirty="0" smtClean="0">
                <a:latin typeface="Eras Medium ITC" pitchFamily="34" charset="0"/>
                <a:cs typeface="Times New Roman" pitchFamily="18" charset="0"/>
                <a:hlinkClick r:id="rId4"/>
              </a:rPr>
              <a:t>@</a:t>
            </a:r>
            <a:r>
              <a:rPr lang="hu-HU" sz="2000" dirty="0" err="1" smtClean="0">
                <a:latin typeface="Eras Medium ITC" pitchFamily="34" charset="0"/>
                <a:cs typeface="Times New Roman" pitchFamily="18" charset="0"/>
                <a:hlinkClick r:id="rId4"/>
              </a:rPr>
              <a:t>dancsi.hu</a:t>
            </a:r>
            <a:r>
              <a:rPr lang="hu-HU" sz="2000" dirty="0" smtClean="0">
                <a:latin typeface="Eras Medium ITC" pitchFamily="34" charset="0"/>
                <a:cs typeface="Times New Roman" pitchFamily="18" charset="0"/>
                <a:hlinkClick r:id="rId4"/>
              </a:rPr>
              <a:t/>
            </a:r>
            <a:br>
              <a:rPr lang="hu-HU" sz="2000" dirty="0" smtClean="0">
                <a:latin typeface="Eras Medium ITC" pitchFamily="34" charset="0"/>
                <a:cs typeface="Times New Roman" pitchFamily="18" charset="0"/>
                <a:hlinkClick r:id="rId4"/>
              </a:rPr>
            </a:br>
            <a:r>
              <a:rPr lang="hu-HU" sz="2000" i="1" dirty="0" err="1" smtClean="0">
                <a:latin typeface="Eras Medium ITC" pitchFamily="34" charset="0"/>
                <a:cs typeface="Times New Roman" pitchFamily="18" charset="0"/>
              </a:rPr>
              <a:t>Spoken</a:t>
            </a:r>
            <a:r>
              <a:rPr lang="hu-HU" sz="2000" i="1" dirty="0" smtClean="0">
                <a:latin typeface="Eras Medium ITC" pitchFamily="34" charset="0"/>
                <a:cs typeface="Times New Roman" pitchFamily="18" charset="0"/>
              </a:rPr>
              <a:t> </a:t>
            </a:r>
            <a:r>
              <a:rPr lang="hu-HU" sz="2000" i="1" dirty="0" err="1" smtClean="0">
                <a:latin typeface="Eras Medium ITC" pitchFamily="34" charset="0"/>
                <a:cs typeface="Times New Roman" pitchFamily="18" charset="0"/>
              </a:rPr>
              <a:t>language</a:t>
            </a:r>
            <a:r>
              <a:rPr lang="hu-HU" sz="2000" i="1" dirty="0" smtClean="0">
                <a:latin typeface="Eras Medium ITC" pitchFamily="34" charset="0"/>
                <a:cs typeface="Times New Roman" pitchFamily="18" charset="0"/>
              </a:rPr>
              <a:t> :</a:t>
            </a:r>
            <a:r>
              <a:rPr lang="hu-HU" sz="2000" dirty="0" smtClean="0">
                <a:latin typeface="Eras Medium ITC" pitchFamily="34" charset="0"/>
                <a:cs typeface="Times New Roman" pitchFamily="18" charset="0"/>
              </a:rPr>
              <a:t> English</a:t>
            </a:r>
          </a:p>
          <a:p>
            <a:pPr marL="0" indent="0">
              <a:spcBef>
                <a:spcPct val="0"/>
              </a:spcBef>
              <a:buSzPct val="100000"/>
              <a:buFont typeface="Wingdings" pitchFamily="2" charset="2"/>
              <a:buNone/>
              <a:defRPr/>
            </a:pPr>
            <a:endParaRPr lang="hu-HU" sz="2000" dirty="0" smtClean="0">
              <a:latin typeface="Eras Medium ITC" pitchFamily="34" charset="0"/>
              <a:cs typeface="Times New Roman" pitchFamily="18" charset="0"/>
            </a:endParaRPr>
          </a:p>
          <a:p>
            <a:pPr marL="0" indent="0">
              <a:buSzPct val="100000"/>
              <a:buFont typeface="Wingdings" pitchFamily="2" charset="2"/>
              <a:buChar char="ü"/>
              <a:defRPr/>
            </a:pPr>
            <a:r>
              <a:rPr lang="hu-HU" sz="3200" b="1" dirty="0"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Erzsébet Szél:</a:t>
            </a:r>
          </a:p>
          <a:p>
            <a:pPr marL="0" indent="0">
              <a:spcBef>
                <a:spcPct val="0"/>
              </a:spcBef>
              <a:buSzPct val="100000"/>
              <a:buFont typeface="Wingdings" pitchFamily="2" charset="2"/>
              <a:buNone/>
              <a:defRPr/>
            </a:pPr>
            <a:r>
              <a:rPr lang="hu-HU" sz="2000" i="1" dirty="0" err="1" smtClean="0">
                <a:latin typeface="Eras Medium ITC" pitchFamily="34" charset="0"/>
                <a:cs typeface="Times New Roman" pitchFamily="18" charset="0"/>
              </a:rPr>
              <a:t>Phone</a:t>
            </a:r>
            <a:r>
              <a:rPr lang="hu-HU" sz="2000" i="1" dirty="0" smtClean="0">
                <a:latin typeface="Eras Medium ITC" pitchFamily="34" charset="0"/>
                <a:cs typeface="Times New Roman" pitchFamily="18" charset="0"/>
              </a:rPr>
              <a:t>:</a:t>
            </a:r>
            <a:r>
              <a:rPr lang="hu-HU" sz="2000" dirty="0" smtClean="0">
                <a:latin typeface="Eras Medium ITC" pitchFamily="34" charset="0"/>
                <a:cs typeface="Times New Roman" pitchFamily="18" charset="0"/>
              </a:rPr>
              <a:t> 00 36/62 511-103</a:t>
            </a:r>
            <a:br>
              <a:rPr lang="hu-HU" sz="2000" dirty="0" smtClean="0">
                <a:latin typeface="Eras Medium ITC" pitchFamily="34" charset="0"/>
                <a:cs typeface="Times New Roman" pitchFamily="18" charset="0"/>
              </a:rPr>
            </a:br>
            <a:r>
              <a:rPr lang="hu-HU" sz="2000" i="1" dirty="0" smtClean="0">
                <a:latin typeface="Eras Medium ITC" pitchFamily="34" charset="0"/>
                <a:cs typeface="Times New Roman" pitchFamily="18" charset="0"/>
              </a:rPr>
              <a:t>Mobile:</a:t>
            </a:r>
            <a:r>
              <a:rPr lang="hu-HU" sz="2000" dirty="0" smtClean="0">
                <a:latin typeface="Eras Medium ITC" pitchFamily="34" charset="0"/>
                <a:cs typeface="Times New Roman" pitchFamily="18" charset="0"/>
              </a:rPr>
              <a:t> 00 36/30 555-000-2</a:t>
            </a:r>
            <a:br>
              <a:rPr lang="hu-HU" sz="2000" dirty="0" smtClean="0">
                <a:latin typeface="Eras Medium ITC" pitchFamily="34" charset="0"/>
                <a:cs typeface="Times New Roman" pitchFamily="18" charset="0"/>
              </a:rPr>
            </a:br>
            <a:r>
              <a:rPr lang="hu-HU" sz="2000" i="1" dirty="0" smtClean="0">
                <a:latin typeface="Eras Medium ITC" pitchFamily="34" charset="0"/>
                <a:cs typeface="Times New Roman" pitchFamily="18" charset="0"/>
              </a:rPr>
              <a:t>Fax:</a:t>
            </a:r>
            <a:r>
              <a:rPr lang="hu-HU" sz="2000" dirty="0" smtClean="0">
                <a:latin typeface="Eras Medium ITC" pitchFamily="34" charset="0"/>
                <a:cs typeface="Times New Roman" pitchFamily="18" charset="0"/>
              </a:rPr>
              <a:t> 00 36/62 511-114</a:t>
            </a:r>
            <a:br>
              <a:rPr lang="hu-HU" sz="2000" dirty="0" smtClean="0">
                <a:latin typeface="Eras Medium ITC" pitchFamily="34" charset="0"/>
                <a:cs typeface="Times New Roman" pitchFamily="18" charset="0"/>
              </a:rPr>
            </a:br>
            <a:r>
              <a:rPr lang="hu-HU" sz="2000" i="1" dirty="0" smtClean="0">
                <a:latin typeface="Eras Medium ITC" pitchFamily="34" charset="0"/>
                <a:cs typeface="Times New Roman" pitchFamily="18" charset="0"/>
              </a:rPr>
              <a:t>E-mail </a:t>
            </a:r>
            <a:r>
              <a:rPr lang="hu-HU" sz="2000" i="1" dirty="0" err="1" smtClean="0">
                <a:latin typeface="Eras Medium ITC" pitchFamily="34" charset="0"/>
                <a:cs typeface="Times New Roman" pitchFamily="18" charset="0"/>
              </a:rPr>
              <a:t>address</a:t>
            </a:r>
            <a:r>
              <a:rPr lang="hu-HU" sz="2000" i="1" dirty="0" smtClean="0">
                <a:latin typeface="Eras Medium ITC" pitchFamily="34" charset="0"/>
                <a:cs typeface="Times New Roman" pitchFamily="18" charset="0"/>
              </a:rPr>
              <a:t>:</a:t>
            </a:r>
            <a:r>
              <a:rPr lang="hu-HU" sz="2000" dirty="0" smtClean="0">
                <a:latin typeface="Eras Medium ITC" pitchFamily="34" charset="0"/>
                <a:cs typeface="Times New Roman" pitchFamily="18" charset="0"/>
              </a:rPr>
              <a:t> </a:t>
            </a:r>
            <a:r>
              <a:rPr lang="hu-HU" sz="2000" dirty="0" smtClean="0">
                <a:solidFill>
                  <a:srgbClr val="FF0000"/>
                </a:solidFill>
                <a:latin typeface="Eras Medium ITC" pitchFamily="34" charset="0"/>
                <a:cs typeface="Times New Roman" pitchFamily="18" charset="0"/>
                <a:hlinkClick r:id="rId5"/>
              </a:rPr>
              <a:t>szel@</a:t>
            </a:r>
            <a:r>
              <a:rPr lang="hu-HU" sz="2000" dirty="0" err="1" smtClean="0">
                <a:solidFill>
                  <a:srgbClr val="FF0000"/>
                </a:solidFill>
                <a:latin typeface="Eras Medium ITC" pitchFamily="34" charset="0"/>
                <a:cs typeface="Times New Roman" pitchFamily="18" charset="0"/>
                <a:hlinkClick r:id="rId5"/>
              </a:rPr>
              <a:t>dancsi.hu</a:t>
            </a:r>
            <a:endParaRPr lang="hu-HU" sz="2000" dirty="0" smtClean="0">
              <a:solidFill>
                <a:srgbClr val="FF0000"/>
              </a:solidFill>
              <a:latin typeface="Eras Medium ITC" pitchFamily="34" charset="0"/>
              <a:cs typeface="Times New Roman" pitchFamily="18" charset="0"/>
            </a:endParaRPr>
          </a:p>
          <a:p>
            <a:pPr marL="0" indent="0">
              <a:spcBef>
                <a:spcPct val="0"/>
              </a:spcBef>
              <a:buSzPct val="100000"/>
              <a:buFont typeface="Wingdings" pitchFamily="2" charset="2"/>
              <a:buNone/>
              <a:defRPr/>
            </a:pPr>
            <a:r>
              <a:rPr lang="hu-HU" sz="2000" dirty="0" smtClean="0">
                <a:solidFill>
                  <a:srgbClr val="FF0000"/>
                </a:solidFill>
                <a:latin typeface="Eras Medium ITC" pitchFamily="34" charset="0"/>
                <a:cs typeface="Times New Roman" pitchFamily="18" charset="0"/>
              </a:rPr>
              <a:t> </a:t>
            </a:r>
            <a:r>
              <a:rPr lang="hu-HU" sz="2000" i="1" dirty="0" err="1" smtClean="0">
                <a:latin typeface="Eras Medium ITC" pitchFamily="34" charset="0"/>
                <a:cs typeface="Times New Roman" pitchFamily="18" charset="0"/>
              </a:rPr>
              <a:t>Spoken</a:t>
            </a:r>
            <a:r>
              <a:rPr lang="hu-HU" sz="2000" i="1" dirty="0" smtClean="0">
                <a:latin typeface="Eras Medium ITC" pitchFamily="34" charset="0"/>
                <a:cs typeface="Times New Roman" pitchFamily="18" charset="0"/>
              </a:rPr>
              <a:t> </a:t>
            </a:r>
            <a:r>
              <a:rPr lang="hu-HU" sz="2000" i="1" dirty="0" err="1" smtClean="0">
                <a:latin typeface="Eras Medium ITC" pitchFamily="34" charset="0"/>
                <a:cs typeface="Times New Roman" pitchFamily="18" charset="0"/>
              </a:rPr>
              <a:t>languages</a:t>
            </a:r>
            <a:r>
              <a:rPr lang="hu-HU" sz="2000" i="1" dirty="0" smtClean="0">
                <a:latin typeface="Eras Medium ITC" pitchFamily="34" charset="0"/>
                <a:cs typeface="Times New Roman" pitchFamily="18" charset="0"/>
              </a:rPr>
              <a:t>:</a:t>
            </a:r>
            <a:r>
              <a:rPr lang="hu-HU" sz="2000" dirty="0" smtClean="0">
                <a:latin typeface="Eras Medium ITC" pitchFamily="34" charset="0"/>
                <a:cs typeface="Times New Roman" pitchFamily="18" charset="0"/>
              </a:rPr>
              <a:t> </a:t>
            </a:r>
            <a:r>
              <a:rPr lang="hu-HU" sz="2000" dirty="0" err="1" smtClean="0">
                <a:latin typeface="Eras Medium ITC" pitchFamily="34" charset="0"/>
                <a:cs typeface="Times New Roman" pitchFamily="18" charset="0"/>
              </a:rPr>
              <a:t>German</a:t>
            </a:r>
            <a:r>
              <a:rPr lang="hu-HU" sz="2000" dirty="0" smtClean="0">
                <a:latin typeface="Eras Medium ITC" pitchFamily="34" charset="0"/>
                <a:cs typeface="Times New Roman" pitchFamily="18" charset="0"/>
              </a:rPr>
              <a:t>, English</a:t>
            </a:r>
          </a:p>
          <a:p>
            <a:pPr marL="0" indent="0">
              <a:defRPr/>
            </a:pPr>
            <a:endParaRPr lang="hu-HU" dirty="0" smtClean="0">
              <a:latin typeface="Eras Medium ITC" pitchFamily="34" charset="0"/>
            </a:endParaRPr>
          </a:p>
        </p:txBody>
      </p:sp>
    </p:spTree>
    <p:custDataLst>
      <p:tags r:id="rId1"/>
    </p:custDataLst>
  </p:cSld>
  <p:clrMapOvr>
    <a:masterClrMapping/>
  </p:clrMapOvr>
  <p:transition spd="slow" advClick="0" advTm="52445">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dissolve">
                                      <p:cBhvr>
                                        <p:cTn id="12" dur="3000"/>
                                        <p:tgtEl>
                                          <p:spTgt spid="22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 calcmode="lin" valueType="num">
                                      <p:cBhvr additive="base">
                                        <p:cTn id="17" dur="3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animEffect transition="in" filter="dissolve">
                                      <p:cBhvr>
                                        <p:cTn id="23" dur="3000"/>
                                        <p:tgtEl>
                                          <p:spTgt spid="22531">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2531">
                                            <p:txEl>
                                              <p:pRg st="6" end="6"/>
                                            </p:txEl>
                                          </p:spTgt>
                                        </p:tgtEl>
                                        <p:attrNameLst>
                                          <p:attrName>style.visibility</p:attrName>
                                        </p:attrNameLst>
                                      </p:cBhvr>
                                      <p:to>
                                        <p:strVal val="visible"/>
                                      </p:to>
                                    </p:set>
                                    <p:anim calcmode="lin" valueType="num">
                                      <p:cBhvr additive="base">
                                        <p:cTn id="28" dur="3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29" dur="30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22531">
                                            <p:txEl>
                                              <p:pRg st="7" end="7"/>
                                            </p:txEl>
                                          </p:spTgt>
                                        </p:tgtEl>
                                        <p:attrNameLst>
                                          <p:attrName>style.visibility</p:attrName>
                                        </p:attrNameLst>
                                      </p:cBhvr>
                                      <p:to>
                                        <p:strVal val="visible"/>
                                      </p:to>
                                    </p:set>
                                    <p:anim calcmode="lin" valueType="num">
                                      <p:cBhvr additive="base">
                                        <p:cTn id="34" dur="30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35" dur="3000" fill="hold"/>
                                        <p:tgtEl>
                                          <p:spTgt spid="225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1188" y="260350"/>
            <a:ext cx="7467600" cy="1143000"/>
          </a:xfrm>
        </p:spPr>
        <p:txBody>
          <a:bodyPr/>
          <a:lstStyle/>
          <a:p>
            <a:pPr indent="88900" algn="ctr">
              <a:defRPr/>
            </a:pPr>
            <a:r>
              <a:rPr lang="hu-HU" sz="2700" b="1" dirty="0" smtClean="0"/>
              <a:t>VI. CONTACT (5.)</a:t>
            </a:r>
            <a:br>
              <a:rPr lang="hu-HU" sz="2700" b="1" dirty="0" smtClean="0"/>
            </a:br>
            <a:r>
              <a:rPr lang="hu-HU" sz="2800" dirty="0" err="1"/>
              <a:t>f</a:t>
            </a:r>
            <a:r>
              <a:rPr lang="hu-HU" sz="2800" dirty="0" err="1" smtClean="0"/>
              <a:t>inancial</a:t>
            </a:r>
            <a:r>
              <a:rPr lang="hu-HU" sz="2800" dirty="0" smtClean="0"/>
              <a:t> - accounting</a:t>
            </a:r>
            <a:endParaRPr lang="hu-HU" sz="2800" dirty="0"/>
          </a:p>
        </p:txBody>
      </p:sp>
      <p:sp>
        <p:nvSpPr>
          <p:cNvPr id="28675" name="Tartalom helye 2"/>
          <p:cNvSpPr>
            <a:spLocks noGrp="1"/>
          </p:cNvSpPr>
          <p:nvPr>
            <p:ph sz="quarter" idx="1"/>
          </p:nvPr>
        </p:nvSpPr>
        <p:spPr>
          <a:xfrm>
            <a:off x="900113" y="1600200"/>
            <a:ext cx="7024687" cy="4781550"/>
          </a:xfrm>
        </p:spPr>
        <p:txBody>
          <a:bodyPr/>
          <a:lstStyle/>
          <a:p>
            <a:pPr>
              <a:buFont typeface="Wingdings" pitchFamily="2" charset="2"/>
              <a:buNone/>
              <a:defRPr/>
            </a:pPr>
            <a:r>
              <a:rPr lang="hu-HU" dirty="0" smtClean="0"/>
              <a:t>	</a:t>
            </a:r>
          </a:p>
          <a:p>
            <a:pPr>
              <a:buSzPct val="100000"/>
              <a:buFont typeface="Wingdings" pitchFamily="2" charset="2"/>
              <a:buNone/>
              <a:defRPr/>
            </a:pPr>
            <a:endParaRPr lang="hu-HU" dirty="0" smtClean="0">
              <a:latin typeface="Times New Roman" pitchFamily="18" charset="0"/>
              <a:cs typeface="Times New Roman" pitchFamily="18" charset="0"/>
            </a:endParaRPr>
          </a:p>
          <a:p>
            <a:pPr>
              <a:buSzPct val="100000"/>
              <a:buFont typeface="Wingdings" pitchFamily="2" charset="2"/>
              <a:buChar char="ü"/>
              <a:defRPr/>
            </a:pPr>
            <a:r>
              <a:rPr lang="hu-HU" sz="3200" b="1" i="1" dirty="0" smtClean="0">
                <a:solidFill>
                  <a:srgbClr val="002060"/>
                </a:solidFill>
                <a:effectLst>
                  <a:outerShdw blurRad="38100" dist="38100" dir="2700000" algn="tl">
                    <a:srgbClr val="000000">
                      <a:alpha val="43137"/>
                    </a:srgbClr>
                  </a:outerShdw>
                </a:effectLst>
                <a:latin typeface="Eras Medium ITC" pitchFamily="34" charset="0"/>
                <a:cs typeface="Times New Roman" pitchFamily="18" charset="0"/>
              </a:rPr>
              <a:t>Ildikó Joó:</a:t>
            </a:r>
          </a:p>
          <a:p>
            <a:pPr>
              <a:buFont typeface="Wingdings" pitchFamily="2" charset="2"/>
              <a:buNone/>
              <a:defRPr/>
            </a:pPr>
            <a:r>
              <a:rPr lang="hu-HU" i="1" dirty="0" smtClean="0">
                <a:latin typeface="Eras Medium ITC" pitchFamily="34" charset="0"/>
                <a:cs typeface="Times New Roman" pitchFamily="18" charset="0"/>
              </a:rPr>
              <a:t>	</a:t>
            </a:r>
            <a:r>
              <a:rPr lang="hu-HU" i="1" dirty="0" err="1" smtClean="0">
                <a:latin typeface="Eras Medium ITC" pitchFamily="34" charset="0"/>
                <a:cs typeface="Times New Roman" pitchFamily="18" charset="0"/>
              </a:rPr>
              <a:t>Phone</a:t>
            </a:r>
            <a:r>
              <a:rPr lang="hu-HU" i="1" dirty="0" smtClean="0">
                <a:latin typeface="Eras Medium ITC" pitchFamily="34" charset="0"/>
                <a:cs typeface="Times New Roman" pitchFamily="18" charset="0"/>
              </a:rPr>
              <a:t>:</a:t>
            </a:r>
            <a:r>
              <a:rPr lang="hu-HU" dirty="0" smtClean="0">
                <a:latin typeface="Eras Medium ITC" pitchFamily="34" charset="0"/>
                <a:cs typeface="Times New Roman" pitchFamily="18" charset="0"/>
              </a:rPr>
              <a:t> 00 36/62 511-101</a:t>
            </a:r>
            <a:br>
              <a:rPr lang="hu-HU" dirty="0" smtClean="0">
                <a:latin typeface="Eras Medium ITC" pitchFamily="34" charset="0"/>
                <a:cs typeface="Times New Roman" pitchFamily="18" charset="0"/>
              </a:rPr>
            </a:br>
            <a:r>
              <a:rPr lang="hu-HU" i="1" dirty="0" smtClean="0">
                <a:latin typeface="Eras Medium ITC" pitchFamily="34" charset="0"/>
                <a:cs typeface="Times New Roman" pitchFamily="18" charset="0"/>
              </a:rPr>
              <a:t>Fax:</a:t>
            </a:r>
            <a:r>
              <a:rPr lang="hu-HU" dirty="0" smtClean="0">
                <a:latin typeface="Eras Medium ITC" pitchFamily="34" charset="0"/>
                <a:cs typeface="Times New Roman" pitchFamily="18" charset="0"/>
              </a:rPr>
              <a:t> 00 36/62 511-119</a:t>
            </a:r>
            <a:br>
              <a:rPr lang="hu-HU" dirty="0" smtClean="0">
                <a:latin typeface="Eras Medium ITC" pitchFamily="34" charset="0"/>
                <a:cs typeface="Times New Roman" pitchFamily="18" charset="0"/>
              </a:rPr>
            </a:br>
            <a:r>
              <a:rPr lang="hu-HU" i="1" dirty="0" smtClean="0">
                <a:latin typeface="Eras Medium ITC" pitchFamily="34" charset="0"/>
                <a:cs typeface="Times New Roman" pitchFamily="18" charset="0"/>
              </a:rPr>
              <a:t>E-mail </a:t>
            </a:r>
            <a:r>
              <a:rPr lang="hu-HU" i="1" dirty="0" err="1" smtClean="0">
                <a:latin typeface="Eras Medium ITC" pitchFamily="34" charset="0"/>
                <a:cs typeface="Times New Roman" pitchFamily="18" charset="0"/>
              </a:rPr>
              <a:t>address</a:t>
            </a:r>
            <a:r>
              <a:rPr lang="hu-HU" i="1" dirty="0" smtClean="0">
                <a:latin typeface="Eras Medium ITC" pitchFamily="34" charset="0"/>
                <a:cs typeface="Times New Roman" pitchFamily="18" charset="0"/>
              </a:rPr>
              <a:t>:</a:t>
            </a:r>
            <a:r>
              <a:rPr lang="hu-HU" dirty="0" smtClean="0">
                <a:latin typeface="Eras Medium ITC" pitchFamily="34" charset="0"/>
                <a:cs typeface="Times New Roman" pitchFamily="18" charset="0"/>
              </a:rPr>
              <a:t> </a:t>
            </a:r>
            <a:r>
              <a:rPr lang="hu-HU" dirty="0" smtClean="0">
                <a:solidFill>
                  <a:srgbClr val="FF0000"/>
                </a:solidFill>
                <a:latin typeface="Eras Medium ITC" pitchFamily="34" charset="0"/>
                <a:cs typeface="Times New Roman" pitchFamily="18" charset="0"/>
                <a:hlinkClick r:id="rId4"/>
              </a:rPr>
              <a:t>jooildiko83@</a:t>
            </a:r>
            <a:r>
              <a:rPr lang="hu-HU" dirty="0" err="1" smtClean="0">
                <a:solidFill>
                  <a:srgbClr val="FF0000"/>
                </a:solidFill>
                <a:latin typeface="Eras Medium ITC" pitchFamily="34" charset="0"/>
                <a:cs typeface="Times New Roman" pitchFamily="18" charset="0"/>
                <a:hlinkClick r:id="rId4"/>
              </a:rPr>
              <a:t>gmail.com</a:t>
            </a:r>
            <a:r>
              <a:rPr lang="hu-HU" dirty="0" smtClean="0">
                <a:latin typeface="Eras Medium ITC" pitchFamily="34" charset="0"/>
                <a:cs typeface="Times New Roman" pitchFamily="18" charset="0"/>
              </a:rPr>
              <a:t/>
            </a:r>
            <a:br>
              <a:rPr lang="hu-HU" dirty="0" smtClean="0">
                <a:latin typeface="Eras Medium ITC" pitchFamily="34" charset="0"/>
                <a:cs typeface="Times New Roman" pitchFamily="18" charset="0"/>
              </a:rPr>
            </a:br>
            <a:r>
              <a:rPr lang="hu-HU" i="1" dirty="0" err="1" smtClean="0">
                <a:latin typeface="Eras Medium ITC" pitchFamily="34" charset="0"/>
                <a:cs typeface="Times New Roman" pitchFamily="18" charset="0"/>
              </a:rPr>
              <a:t>Spoken</a:t>
            </a:r>
            <a:r>
              <a:rPr lang="hu-HU" i="1" dirty="0" smtClean="0">
                <a:latin typeface="Eras Medium ITC" pitchFamily="34" charset="0"/>
                <a:cs typeface="Times New Roman" pitchFamily="18" charset="0"/>
              </a:rPr>
              <a:t> </a:t>
            </a:r>
            <a:r>
              <a:rPr lang="hu-HU" i="1" dirty="0" err="1" smtClean="0">
                <a:latin typeface="Eras Medium ITC" pitchFamily="34" charset="0"/>
                <a:cs typeface="Times New Roman" pitchFamily="18" charset="0"/>
              </a:rPr>
              <a:t>language</a:t>
            </a:r>
            <a:r>
              <a:rPr lang="hu-HU" i="1" dirty="0" smtClean="0">
                <a:latin typeface="Eras Medium ITC" pitchFamily="34" charset="0"/>
                <a:cs typeface="Times New Roman" pitchFamily="18" charset="0"/>
              </a:rPr>
              <a:t>:</a:t>
            </a:r>
            <a:r>
              <a:rPr lang="hu-HU" dirty="0" smtClean="0">
                <a:latin typeface="Eras Medium ITC" pitchFamily="34" charset="0"/>
                <a:cs typeface="Times New Roman" pitchFamily="18" charset="0"/>
              </a:rPr>
              <a:t> </a:t>
            </a:r>
            <a:r>
              <a:rPr lang="hu-HU" dirty="0" err="1" smtClean="0">
                <a:latin typeface="Eras Medium ITC" pitchFamily="34" charset="0"/>
                <a:cs typeface="Times New Roman" pitchFamily="18" charset="0"/>
              </a:rPr>
              <a:t>German</a:t>
            </a:r>
            <a:endParaRPr lang="hu-HU" dirty="0" smtClean="0">
              <a:latin typeface="Eras Medium ITC" pitchFamily="34" charset="0"/>
            </a:endParaRPr>
          </a:p>
        </p:txBody>
      </p:sp>
    </p:spTree>
    <p:custDataLst>
      <p:tags r:id="rId1"/>
    </p:custDataLst>
  </p:cSld>
  <p:clrMapOvr>
    <a:masterClrMapping/>
  </p:clrMapOvr>
  <p:transition spd="slow" advClick="0" advTm="37448">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dissolve">
                                      <p:cBhvr>
                                        <p:cTn id="12" dur="3000"/>
                                        <p:tgtEl>
                                          <p:spTgt spid="28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 calcmode="lin" valueType="num">
                                      <p:cBhvr additive="base">
                                        <p:cTn id="17" dur="3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1746" name="Rectangle 3"/>
          <p:cNvSpPr>
            <a:spLocks noGrp="1"/>
          </p:cNvSpPr>
          <p:nvPr>
            <p:ph type="body" idx="4294967295"/>
          </p:nvPr>
        </p:nvSpPr>
        <p:spPr>
          <a:xfrm>
            <a:off x="431800" y="692150"/>
            <a:ext cx="8280400" cy="1944688"/>
          </a:xfrm>
        </p:spPr>
        <p:txBody>
          <a:bodyPr/>
          <a:lstStyle/>
          <a:p>
            <a:pPr algn="ctr">
              <a:buFont typeface="Wingdings" pitchFamily="2" charset="2"/>
              <a:buNone/>
              <a:defRPr/>
            </a:pP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If</a:t>
            </a:r>
            <a:r>
              <a:rPr lang="hu-HU" sz="3600" b="1" dirty="0" smtClean="0">
                <a:solidFill>
                  <a:srgbClr val="FFFF00"/>
                </a:solidFill>
                <a:effectLst>
                  <a:outerShdw blurRad="38100" dist="38100" dir="2700000" algn="tl">
                    <a:srgbClr val="000000">
                      <a:alpha val="43137"/>
                    </a:srgbClr>
                  </a:outerShdw>
                </a:effectLst>
                <a:latin typeface="Eras Medium ITC" pitchFamily="34" charset="0"/>
              </a:rPr>
              <a:t> </a:t>
            </a: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you</a:t>
            </a:r>
            <a:r>
              <a:rPr lang="hu-HU" sz="3600" b="1" dirty="0" smtClean="0">
                <a:solidFill>
                  <a:srgbClr val="FFFF00"/>
                </a:solidFill>
                <a:effectLst>
                  <a:outerShdw blurRad="38100" dist="38100" dir="2700000" algn="tl">
                    <a:srgbClr val="000000">
                      <a:alpha val="43137"/>
                    </a:srgbClr>
                  </a:outerShdw>
                </a:effectLst>
                <a:latin typeface="Eras Medium ITC" pitchFamily="34" charset="0"/>
              </a:rPr>
              <a:t> </a:t>
            </a: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would</a:t>
            </a:r>
            <a:r>
              <a:rPr lang="hu-HU" sz="3600" b="1" dirty="0" smtClean="0">
                <a:solidFill>
                  <a:srgbClr val="FFFF00"/>
                </a:solidFill>
                <a:effectLst>
                  <a:outerShdw blurRad="38100" dist="38100" dir="2700000" algn="tl">
                    <a:srgbClr val="000000">
                      <a:alpha val="43137"/>
                    </a:srgbClr>
                  </a:outerShdw>
                </a:effectLst>
                <a:latin typeface="Eras Medium ITC" pitchFamily="34" charset="0"/>
              </a:rPr>
              <a:t> </a:t>
            </a: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like</a:t>
            </a:r>
            <a:r>
              <a:rPr lang="hu-HU" sz="3600" b="1" dirty="0" smtClean="0">
                <a:solidFill>
                  <a:srgbClr val="FFFF00"/>
                </a:solidFill>
                <a:effectLst>
                  <a:outerShdw blurRad="38100" dist="38100" dir="2700000" algn="tl">
                    <a:srgbClr val="000000">
                      <a:alpha val="43137"/>
                    </a:srgbClr>
                  </a:outerShdw>
                </a:effectLst>
                <a:latin typeface="Eras Medium ITC" pitchFamily="34" charset="0"/>
              </a:rPr>
              <a:t> </a:t>
            </a: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any</a:t>
            </a:r>
            <a:r>
              <a:rPr lang="hu-HU" sz="3600" b="1" dirty="0" smtClean="0">
                <a:solidFill>
                  <a:srgbClr val="FFFF00"/>
                </a:solidFill>
                <a:effectLst>
                  <a:outerShdw blurRad="38100" dist="38100" dir="2700000" algn="tl">
                    <a:srgbClr val="000000">
                      <a:alpha val="43137"/>
                    </a:srgbClr>
                  </a:outerShdw>
                </a:effectLst>
                <a:latin typeface="Eras Medium ITC" pitchFamily="34" charset="0"/>
              </a:rPr>
              <a:t> </a:t>
            </a: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further</a:t>
            </a:r>
            <a:r>
              <a:rPr lang="hu-HU" sz="3600" b="1" dirty="0" smtClean="0">
                <a:solidFill>
                  <a:srgbClr val="FFFF00"/>
                </a:solidFill>
                <a:effectLst>
                  <a:outerShdw blurRad="38100" dist="38100" dir="2700000" algn="tl">
                    <a:srgbClr val="000000">
                      <a:alpha val="43137"/>
                    </a:srgbClr>
                  </a:outerShdw>
                </a:effectLst>
                <a:latin typeface="Eras Medium ITC" pitchFamily="34" charset="0"/>
              </a:rPr>
              <a:t> </a:t>
            </a: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information</a:t>
            </a:r>
            <a:r>
              <a:rPr lang="hu-HU" sz="3600" b="1" dirty="0" smtClean="0">
                <a:solidFill>
                  <a:srgbClr val="FFFF00"/>
                </a:solidFill>
                <a:effectLst>
                  <a:outerShdw blurRad="38100" dist="38100" dir="2700000" algn="tl">
                    <a:srgbClr val="000000">
                      <a:alpha val="43137"/>
                    </a:srgbClr>
                  </a:outerShdw>
                </a:effectLst>
                <a:latin typeface="Eras Medium ITC" pitchFamily="34" charset="0"/>
              </a:rPr>
              <a:t>, </a:t>
            </a: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please</a:t>
            </a:r>
            <a:r>
              <a:rPr lang="hu-HU" sz="3600" b="1" dirty="0" smtClean="0">
                <a:solidFill>
                  <a:srgbClr val="FFFF00"/>
                </a:solidFill>
                <a:effectLst>
                  <a:outerShdw blurRad="38100" dist="38100" dir="2700000" algn="tl">
                    <a:srgbClr val="000000">
                      <a:alpha val="43137"/>
                    </a:srgbClr>
                  </a:outerShdw>
                </a:effectLst>
                <a:latin typeface="Eras Medium ITC" pitchFamily="34" charset="0"/>
              </a:rPr>
              <a:t> </a:t>
            </a: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don</a:t>
            </a:r>
            <a:r>
              <a:rPr lang="hu-HU" sz="3600" b="1" dirty="0" smtClean="0">
                <a:solidFill>
                  <a:srgbClr val="FFFF00"/>
                </a:solidFill>
                <a:effectLst>
                  <a:outerShdw blurRad="38100" dist="38100" dir="2700000" algn="tl">
                    <a:srgbClr val="000000">
                      <a:alpha val="43137"/>
                    </a:srgbClr>
                  </a:outerShdw>
                </a:effectLst>
                <a:latin typeface="Eras Medium ITC" pitchFamily="34" charset="0"/>
              </a:rPr>
              <a:t>’t </a:t>
            </a: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hesitate</a:t>
            </a:r>
            <a:r>
              <a:rPr lang="hu-HU" sz="3600" b="1" dirty="0" smtClean="0">
                <a:solidFill>
                  <a:srgbClr val="FFFF00"/>
                </a:solidFill>
                <a:effectLst>
                  <a:outerShdw blurRad="38100" dist="38100" dir="2700000" algn="tl">
                    <a:srgbClr val="000000">
                      <a:alpha val="43137"/>
                    </a:srgbClr>
                  </a:outerShdw>
                </a:effectLst>
                <a:latin typeface="Eras Medium ITC" pitchFamily="34" charset="0"/>
              </a:rPr>
              <a:t> </a:t>
            </a: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to</a:t>
            </a:r>
            <a:r>
              <a:rPr lang="hu-HU" sz="3600" b="1" dirty="0" smtClean="0">
                <a:solidFill>
                  <a:srgbClr val="FFFF00"/>
                </a:solidFill>
                <a:effectLst>
                  <a:outerShdw blurRad="38100" dist="38100" dir="2700000" algn="tl">
                    <a:srgbClr val="000000">
                      <a:alpha val="43137"/>
                    </a:srgbClr>
                  </a:outerShdw>
                </a:effectLst>
                <a:latin typeface="Eras Medium ITC" pitchFamily="34" charset="0"/>
              </a:rPr>
              <a:t> </a:t>
            </a: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contact</a:t>
            </a:r>
            <a:r>
              <a:rPr lang="hu-HU" sz="3600" b="1" dirty="0" smtClean="0">
                <a:solidFill>
                  <a:srgbClr val="FFFF00"/>
                </a:solidFill>
                <a:effectLst>
                  <a:outerShdw blurRad="38100" dist="38100" dir="2700000" algn="tl">
                    <a:srgbClr val="000000">
                      <a:alpha val="43137"/>
                    </a:srgbClr>
                  </a:outerShdw>
                </a:effectLst>
                <a:latin typeface="Eras Medium ITC" pitchFamily="34" charset="0"/>
              </a:rPr>
              <a:t> </a:t>
            </a: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us</a:t>
            </a:r>
            <a:r>
              <a:rPr lang="hu-HU" sz="3600" b="1" dirty="0" smtClean="0">
                <a:solidFill>
                  <a:srgbClr val="FFFF00"/>
                </a:solidFill>
                <a:effectLst>
                  <a:outerShdw blurRad="38100" dist="38100" dir="2700000" algn="tl">
                    <a:srgbClr val="000000">
                      <a:alpha val="43137"/>
                    </a:srgbClr>
                  </a:outerShdw>
                </a:effectLst>
                <a:latin typeface="Eras Medium ITC" pitchFamily="34" charset="0"/>
              </a:rPr>
              <a:t>!</a:t>
            </a:r>
          </a:p>
          <a:p>
            <a:pPr algn="ctr">
              <a:buFont typeface="Wingdings" pitchFamily="2" charset="2"/>
              <a:buNone/>
              <a:defRPr/>
            </a:pPr>
            <a:r>
              <a:rPr lang="hu-HU" sz="3600" b="1" dirty="0" err="1" smtClean="0">
                <a:solidFill>
                  <a:srgbClr val="FFFF00"/>
                </a:solidFill>
                <a:effectLst>
                  <a:outerShdw blurRad="38100" dist="38100" dir="2700000" algn="tl">
                    <a:srgbClr val="000000">
                      <a:alpha val="43137"/>
                    </a:srgbClr>
                  </a:outerShdw>
                </a:effectLst>
                <a:latin typeface="Eras Medium ITC" pitchFamily="34" charset="0"/>
              </a:rPr>
              <a:t>www.dancsi.hu</a:t>
            </a:r>
            <a:endParaRPr lang="hu-HU" sz="3600" b="1" dirty="0" smtClean="0">
              <a:solidFill>
                <a:srgbClr val="FFFF00"/>
              </a:solidFill>
              <a:effectLst>
                <a:outerShdw blurRad="38100" dist="38100" dir="2700000" algn="tl">
                  <a:srgbClr val="000000">
                    <a:alpha val="43137"/>
                  </a:srgbClr>
                </a:outerShdw>
              </a:effectLst>
              <a:latin typeface="Eras Medium ITC" pitchFamily="34" charset="0"/>
            </a:endParaRPr>
          </a:p>
        </p:txBody>
      </p:sp>
    </p:spTree>
  </p:cSld>
  <p:clrMapOvr>
    <a:masterClrMapping/>
  </p:clrMapOvr>
  <p:transition spd="slow" advClick="0" advTm="20000">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1746">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31746">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Kép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 y="201613"/>
            <a:ext cx="8605838"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artalom helye 2"/>
          <p:cNvSpPr>
            <a:spLocks noGrp="1"/>
          </p:cNvSpPr>
          <p:nvPr>
            <p:ph sz="quarter" idx="1"/>
          </p:nvPr>
        </p:nvSpPr>
        <p:spPr>
          <a:xfrm>
            <a:off x="457200" y="4941888"/>
            <a:ext cx="8002588" cy="1531937"/>
          </a:xfrm>
        </p:spPr>
        <p:txBody>
          <a:bodyPr/>
          <a:lstStyle/>
          <a:p>
            <a:pPr algn="ctr">
              <a:buFont typeface="Wingdings" pitchFamily="2" charset="2"/>
              <a:buNone/>
              <a:defRPr/>
            </a:pPr>
            <a:r>
              <a:rPr lang="hu-HU" sz="5400" b="1" dirty="0" err="1"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rPr>
              <a:t>Thank</a:t>
            </a:r>
            <a:r>
              <a:rPr lang="hu-HU" sz="5400" b="1" dirty="0"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rPr>
              <a:t> </a:t>
            </a:r>
            <a:r>
              <a:rPr lang="hu-HU" sz="5400" b="1" dirty="0" err="1"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rPr>
              <a:t>you</a:t>
            </a:r>
            <a:r>
              <a:rPr lang="hu-HU" sz="5400" b="1" dirty="0"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rPr>
              <a:t> </a:t>
            </a:r>
            <a:r>
              <a:rPr lang="hu-HU" sz="5400" b="1" dirty="0" err="1"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rPr>
              <a:t>for</a:t>
            </a:r>
            <a:r>
              <a:rPr lang="hu-HU" sz="5400" b="1" dirty="0"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rPr>
              <a:t> </a:t>
            </a:r>
            <a:r>
              <a:rPr lang="hu-HU" sz="5400" b="1" dirty="0" err="1"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rPr>
              <a:t>your</a:t>
            </a:r>
            <a:r>
              <a:rPr lang="hu-HU" sz="5400" b="1" dirty="0"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rPr>
              <a:t> </a:t>
            </a:r>
            <a:r>
              <a:rPr lang="hu-HU" sz="5400" b="1" dirty="0" err="1"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rPr>
              <a:t>attention</a:t>
            </a:r>
            <a:r>
              <a:rPr lang="hu-HU" sz="5400" b="1" dirty="0"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rPr>
              <a:t>!</a:t>
            </a:r>
          </a:p>
        </p:txBody>
      </p:sp>
      <p:pic>
        <p:nvPicPr>
          <p:cNvPr id="23555" name="Kép 4" descr="dancsi_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90" y="3384210"/>
            <a:ext cx="8967788" cy="1935163"/>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advTm="16999">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edge">
                                      <p:cBhvr>
                                        <p:cTn id="7" dur="3000"/>
                                        <p:tgtEl>
                                          <p:spTgt spid="23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23554">
                                            <p:txEl>
                                              <p:pRg st="0" end="0"/>
                                            </p:txEl>
                                          </p:spTgt>
                                        </p:tgtEl>
                                        <p:attrNameLst>
                                          <p:attrName>style.visibility</p:attrName>
                                        </p:attrNameLst>
                                      </p:cBhvr>
                                      <p:to>
                                        <p:strVal val="visible"/>
                                      </p:to>
                                    </p:set>
                                    <p:anim calcmode="lin" valueType="num">
                                      <p:cBhvr additive="base">
                                        <p:cTn id="12" dur="30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235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7467600" cy="654050"/>
          </a:xfrm>
        </p:spPr>
        <p:txBody>
          <a:bodyPr/>
          <a:lstStyle/>
          <a:p>
            <a:pPr eaLnBrk="1" fontAlgn="auto" hangingPunct="1">
              <a:spcAft>
                <a:spcPts val="0"/>
              </a:spcAft>
              <a:defRPr/>
            </a:pPr>
            <a:r>
              <a:rPr lang="hu-HU" sz="2400" b="1" dirty="0" smtClean="0"/>
              <a:t>I. </a:t>
            </a:r>
            <a:r>
              <a:rPr lang="hu-HU" sz="2400" b="1" cap="none" dirty="0"/>
              <a:t>COMPANY HISTORY</a:t>
            </a:r>
            <a:r>
              <a:rPr lang="hu-HU" sz="2400" cap="none" dirty="0"/>
              <a:t> </a:t>
            </a:r>
            <a:endParaRPr lang="hu-HU" sz="2400" b="1" dirty="0" smtClean="0"/>
          </a:p>
        </p:txBody>
      </p:sp>
      <p:sp>
        <p:nvSpPr>
          <p:cNvPr id="8195" name="Rectangle 3"/>
          <p:cNvSpPr>
            <a:spLocks noGrp="1" noChangeArrowheads="1"/>
          </p:cNvSpPr>
          <p:nvPr>
            <p:ph sz="quarter" idx="1"/>
          </p:nvPr>
        </p:nvSpPr>
        <p:spPr>
          <a:xfrm>
            <a:off x="428625" y="1071563"/>
            <a:ext cx="8067675" cy="5500687"/>
          </a:xfrm>
        </p:spPr>
        <p:txBody>
          <a:bodyPr/>
          <a:lstStyle/>
          <a:p>
            <a:pPr eaLnBrk="1" hangingPunct="1">
              <a:lnSpc>
                <a:spcPct val="115000"/>
              </a:lnSpc>
              <a:buSzPct val="100000"/>
              <a:buFont typeface="Wingdings" pitchFamily="2" charset="2"/>
              <a:buNone/>
            </a:pPr>
            <a:r>
              <a:rPr lang="hu-HU" u="sng" smtClean="0">
                <a:latin typeface="Times New Roman" pitchFamily="18" charset="0"/>
              </a:rPr>
              <a:t>Dancsi és Társa Kft.</a:t>
            </a:r>
          </a:p>
          <a:p>
            <a:pPr eaLnBrk="1" hangingPunct="1">
              <a:lnSpc>
                <a:spcPct val="115000"/>
              </a:lnSpc>
              <a:buSzPct val="100000"/>
              <a:buFont typeface="Wingdings" pitchFamily="2" charset="2"/>
              <a:buChar char="§"/>
            </a:pPr>
            <a:r>
              <a:rPr lang="hu-HU" smtClean="0">
                <a:latin typeface="Times New Roman" pitchFamily="18" charset="0"/>
              </a:rPr>
              <a:t>Established in 1993</a:t>
            </a:r>
          </a:p>
          <a:p>
            <a:pPr eaLnBrk="1" hangingPunct="1">
              <a:lnSpc>
                <a:spcPct val="115000"/>
              </a:lnSpc>
              <a:buSzPct val="100000"/>
              <a:buFont typeface="Wingdings" pitchFamily="2" charset="2"/>
              <a:buChar char="§"/>
            </a:pPr>
            <a:r>
              <a:rPr lang="hu-HU" smtClean="0">
                <a:latin typeface="Times New Roman" pitchFamily="18" charset="0"/>
              </a:rPr>
              <a:t>Headquarters: Makó</a:t>
            </a:r>
          </a:p>
          <a:p>
            <a:pPr eaLnBrk="1" hangingPunct="1">
              <a:lnSpc>
                <a:spcPct val="115000"/>
              </a:lnSpc>
              <a:buSzPct val="100000"/>
              <a:buFont typeface="Wingdings" pitchFamily="2" charset="2"/>
              <a:buChar char="§"/>
            </a:pPr>
            <a:r>
              <a:rPr lang="hu-HU" smtClean="0">
                <a:latin typeface="Times New Roman" pitchFamily="18" charset="0"/>
              </a:rPr>
              <a:t>Activities: complex logistic solutions, forwarding</a:t>
            </a:r>
          </a:p>
          <a:p>
            <a:pPr eaLnBrk="1" hangingPunct="1">
              <a:lnSpc>
                <a:spcPct val="115000"/>
              </a:lnSpc>
              <a:buSzPct val="100000"/>
              <a:buFont typeface="Wingdings" pitchFamily="2" charset="2"/>
              <a:buChar char="§"/>
            </a:pPr>
            <a:r>
              <a:rPr lang="hu-HU" smtClean="0">
                <a:latin typeface="Times New Roman" pitchFamily="18" charset="0"/>
              </a:rPr>
              <a:t>Main Profile: International Transport</a:t>
            </a:r>
          </a:p>
          <a:p>
            <a:pPr eaLnBrk="1" hangingPunct="1">
              <a:lnSpc>
                <a:spcPct val="115000"/>
              </a:lnSpc>
              <a:buSzPct val="100000"/>
              <a:buFont typeface="Wingdings" pitchFamily="2" charset="2"/>
              <a:buChar char="§"/>
            </a:pPr>
            <a:r>
              <a:rPr lang="hu-HU" smtClean="0">
                <a:latin typeface="Times New Roman" pitchFamily="18" charset="0"/>
              </a:rPr>
              <a:t>Partner company: </a:t>
            </a:r>
            <a:r>
              <a:rPr lang="hu-HU" u="sng" smtClean="0">
                <a:latin typeface="Times New Roman" pitchFamily="18" charset="0"/>
              </a:rPr>
              <a:t>FAVOR TRANS Kft.</a:t>
            </a:r>
            <a:r>
              <a:rPr lang="hu-HU" smtClean="0">
                <a:latin typeface="Times New Roman" pitchFamily="18" charset="0"/>
              </a:rPr>
              <a:t> (since 1998)</a:t>
            </a:r>
          </a:p>
          <a:p>
            <a:pPr lvl="1" eaLnBrk="1" hangingPunct="1">
              <a:lnSpc>
                <a:spcPct val="115000"/>
              </a:lnSpc>
              <a:buSzPct val="100000"/>
              <a:buFont typeface="Wingdings" pitchFamily="2" charset="2"/>
              <a:buChar char="Ø"/>
            </a:pPr>
            <a:r>
              <a:rPr lang="hu-HU" sz="2400" smtClean="0">
                <a:latin typeface="Times New Roman" pitchFamily="18" charset="0"/>
              </a:rPr>
              <a:t>Started with express flights</a:t>
            </a:r>
          </a:p>
          <a:p>
            <a:pPr lvl="1" eaLnBrk="1" hangingPunct="1">
              <a:lnSpc>
                <a:spcPct val="115000"/>
              </a:lnSpc>
              <a:buSzPct val="100000"/>
              <a:buFont typeface="Wingdings" pitchFamily="2" charset="2"/>
              <a:buChar char="Ø"/>
            </a:pPr>
            <a:r>
              <a:rPr lang="hu-HU" smtClean="0">
                <a:latin typeface="Times New Roman" pitchFamily="18" charset="0"/>
              </a:rPr>
              <a:t>On increased customer demand freight transportation with vans and trucks followed</a:t>
            </a:r>
            <a:endParaRPr lang="hu-HU" sz="1500" smtClean="0">
              <a:latin typeface="Arial" charset="0"/>
            </a:endParaRPr>
          </a:p>
          <a:p>
            <a:pPr eaLnBrk="1" hangingPunct="1">
              <a:lnSpc>
                <a:spcPct val="115000"/>
              </a:lnSpc>
              <a:buSzPct val="100000"/>
              <a:buFont typeface="Wingdings" pitchFamily="2" charset="2"/>
              <a:buChar char="§"/>
            </a:pPr>
            <a:endParaRPr lang="hu-HU" smtClean="0">
              <a:latin typeface="Times New Roman" pitchFamily="18" charset="0"/>
            </a:endParaRPr>
          </a:p>
          <a:p>
            <a:pPr eaLnBrk="1" hangingPunct="1">
              <a:lnSpc>
                <a:spcPct val="115000"/>
              </a:lnSpc>
              <a:spcBef>
                <a:spcPct val="0"/>
              </a:spcBef>
              <a:buSzPct val="100000"/>
              <a:buFont typeface="Wingdings" pitchFamily="2" charset="2"/>
              <a:buChar char="§"/>
            </a:pPr>
            <a:r>
              <a:rPr lang="hu-HU" smtClean="0">
                <a:latin typeface="Times New Roman" pitchFamily="18" charset="0"/>
              </a:rPr>
              <a:t>The fleet is constantly modernised, services have been expanded</a:t>
            </a:r>
          </a:p>
          <a:p>
            <a:pPr eaLnBrk="1" hangingPunct="1">
              <a:lnSpc>
                <a:spcPct val="115000"/>
              </a:lnSpc>
              <a:buFont typeface="Wingdings" pitchFamily="2" charset="2"/>
              <a:buNone/>
            </a:pPr>
            <a:endParaRPr lang="hu-HU" smtClean="0">
              <a:latin typeface="Times New Roman" pitchFamily="18" charset="0"/>
            </a:endParaRPr>
          </a:p>
          <a:p>
            <a:pPr eaLnBrk="1" hangingPunct="1">
              <a:lnSpc>
                <a:spcPct val="115000"/>
              </a:lnSpc>
            </a:pPr>
            <a:endParaRPr lang="hu-HU" smtClean="0">
              <a:latin typeface="Times New Roman" pitchFamily="18" charset="0"/>
            </a:endParaRPr>
          </a:p>
          <a:p>
            <a:pPr eaLnBrk="1" hangingPunct="1">
              <a:lnSpc>
                <a:spcPct val="115000"/>
              </a:lnSpc>
              <a:buFont typeface="Wingdings" pitchFamily="2" charset="2"/>
              <a:buNone/>
            </a:pPr>
            <a:endParaRPr lang="hu-HU" b="1" smtClean="0">
              <a:latin typeface="Times New Roman" pitchFamily="18" charset="0"/>
            </a:endParaRPr>
          </a:p>
          <a:p>
            <a:pPr eaLnBrk="1" hangingPunct="1">
              <a:lnSpc>
                <a:spcPct val="115000"/>
              </a:lnSpc>
            </a:pPr>
            <a:endParaRPr lang="hu-HU" b="1" i="1" smtClean="0">
              <a:latin typeface="Times New Roman" pitchFamily="18" charset="0"/>
            </a:endParaRPr>
          </a:p>
        </p:txBody>
      </p:sp>
      <p:sp>
        <p:nvSpPr>
          <p:cNvPr id="6" name="Lefelé nyíl 5"/>
          <p:cNvSpPr/>
          <p:nvPr/>
        </p:nvSpPr>
        <p:spPr>
          <a:xfrm>
            <a:off x="3492500" y="5373688"/>
            <a:ext cx="214313"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dirty="0"/>
          </a:p>
        </p:txBody>
      </p:sp>
      <p:pic>
        <p:nvPicPr>
          <p:cNvPr id="7" name="Picture 4" title="Telephely"/>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92080" y="188640"/>
            <a:ext cx="3168351" cy="2376264"/>
          </a:xfrm>
          <a:prstGeom prst="rect">
            <a:avLst/>
          </a:prstGeom>
          <a:noFill/>
          <a:ln>
            <a:noFill/>
          </a:ln>
          <a:effectLst>
            <a:outerShdw dist="35921" dir="2700000" algn="ctr" rotWithShape="0">
              <a:srgbClr val="808080"/>
            </a:outerShdw>
            <a:softEdge rad="1270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Tree>
    <p:custDataLst>
      <p:tags r:id="rId1"/>
    </p:custDataLst>
  </p:cSld>
  <p:clrMapOvr>
    <a:masterClrMapping/>
  </p:clrMapOvr>
  <p:transition spd="slow" advClick="0" advTm="89010">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100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3000" fill="hold"/>
                                        <p:tgtEl>
                                          <p:spTgt spid="4098"/>
                                        </p:tgtEl>
                                        <p:attrNameLst>
                                          <p:attrName>ppt_x</p:attrName>
                                        </p:attrNameLst>
                                      </p:cBhvr>
                                      <p:tavLst>
                                        <p:tav tm="0">
                                          <p:val>
                                            <p:strVal val="#ppt_x"/>
                                          </p:val>
                                        </p:tav>
                                        <p:tav tm="100000">
                                          <p:val>
                                            <p:strVal val="#ppt_x"/>
                                          </p:val>
                                        </p:tav>
                                      </p:tavLst>
                                    </p:anim>
                                    <p:anim calcmode="lin" valueType="num">
                                      <p:cBhvr additive="base">
                                        <p:cTn id="8" dur="30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additive="repl">
                                        <p:cTn id="12" dur="1" fill="hold">
                                          <p:stCondLst>
                                            <p:cond delay="0"/>
                                          </p:stCondLst>
                                        </p:cTn>
                                        <p:tgtEl>
                                          <p:spTgt spid="7"/>
                                        </p:tgtEl>
                                        <p:attrNameLst>
                                          <p:attrName>style.visibility</p:attrName>
                                        </p:attrNameLst>
                                      </p:cBhvr>
                                      <p:to>
                                        <p:strVal val="visible"/>
                                      </p:to>
                                    </p:set>
                                    <p:animEffect transition="in" filter="box(in)">
                                      <p:cBhvr additive="repl">
                                        <p:cTn id="13" dur="30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1000"/>
                                  </p:stCondLst>
                                  <p:childTnLst>
                                    <p:set>
                                      <p:cBhvr>
                                        <p:cTn id="17" dur="1" fill="hold">
                                          <p:stCondLst>
                                            <p:cond delay="0"/>
                                          </p:stCondLst>
                                        </p:cTn>
                                        <p:tgtEl>
                                          <p:spTgt spid="8195">
                                            <p:txEl>
                                              <p:pRg st="0" end="0"/>
                                            </p:txEl>
                                          </p:spTgt>
                                        </p:tgtEl>
                                        <p:attrNameLst>
                                          <p:attrName>style.visibility</p:attrName>
                                        </p:attrNameLst>
                                      </p:cBhvr>
                                      <p:to>
                                        <p:strVal val="visible"/>
                                      </p:to>
                                    </p:set>
                                    <p:anim calcmode="lin" valueType="num">
                                      <p:cBhvr>
                                        <p:cTn id="18" dur="3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19" dur="3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20" dur="3000"/>
                                        <p:tgtEl>
                                          <p:spTgt spid="819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1000"/>
                                  </p:stCondLst>
                                  <p:childTnLst>
                                    <p:set>
                                      <p:cBhvr>
                                        <p:cTn id="24" dur="1" fill="hold">
                                          <p:stCondLst>
                                            <p:cond delay="0"/>
                                          </p:stCondLst>
                                        </p:cTn>
                                        <p:tgtEl>
                                          <p:spTgt spid="8195">
                                            <p:txEl>
                                              <p:pRg st="1" end="1"/>
                                            </p:txEl>
                                          </p:spTgt>
                                        </p:tgtEl>
                                        <p:attrNameLst>
                                          <p:attrName>style.visibility</p:attrName>
                                        </p:attrNameLst>
                                      </p:cBhvr>
                                      <p:to>
                                        <p:strVal val="visible"/>
                                      </p:to>
                                    </p:set>
                                    <p:anim calcmode="lin" valueType="num">
                                      <p:cBhvr>
                                        <p:cTn id="25" dur="3000" fill="hold"/>
                                        <p:tgtEl>
                                          <p:spTgt spid="8195">
                                            <p:txEl>
                                              <p:pRg st="1" end="1"/>
                                            </p:txEl>
                                          </p:spTgt>
                                        </p:tgtEl>
                                        <p:attrNameLst>
                                          <p:attrName>ppt_w</p:attrName>
                                        </p:attrNameLst>
                                      </p:cBhvr>
                                      <p:tavLst>
                                        <p:tav tm="0">
                                          <p:val>
                                            <p:strVal val="#ppt_w*0.70"/>
                                          </p:val>
                                        </p:tav>
                                        <p:tav tm="100000">
                                          <p:val>
                                            <p:strVal val="#ppt_w"/>
                                          </p:val>
                                        </p:tav>
                                      </p:tavLst>
                                    </p:anim>
                                    <p:anim calcmode="lin" valueType="num">
                                      <p:cBhvr>
                                        <p:cTn id="26" dur="3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27" dur="3000"/>
                                        <p:tgtEl>
                                          <p:spTgt spid="8195">
                                            <p:txEl>
                                              <p:pRg st="1" end="1"/>
                                            </p:txEl>
                                          </p:spTgt>
                                        </p:tgtEl>
                                      </p:cBhvr>
                                    </p:animEffect>
                                  </p:childTnLst>
                                </p:cTn>
                              </p:par>
                            </p:childTnLst>
                          </p:cTn>
                        </p:par>
                        <p:par>
                          <p:cTn id="28" fill="hold" nodeType="afterGroup">
                            <p:stCondLst>
                              <p:cond delay="4000"/>
                            </p:stCondLst>
                            <p:childTnLst>
                              <p:par>
                                <p:cTn id="29" presetID="55" presetClass="entr" presetSubtype="0" fill="hold" grpId="0" nodeType="afterEffect">
                                  <p:stCondLst>
                                    <p:cond delay="3000"/>
                                  </p:stCondLst>
                                  <p:childTnLst>
                                    <p:set>
                                      <p:cBhvr>
                                        <p:cTn id="30" dur="1" fill="hold">
                                          <p:stCondLst>
                                            <p:cond delay="0"/>
                                          </p:stCondLst>
                                        </p:cTn>
                                        <p:tgtEl>
                                          <p:spTgt spid="8195">
                                            <p:txEl>
                                              <p:pRg st="2" end="2"/>
                                            </p:txEl>
                                          </p:spTgt>
                                        </p:tgtEl>
                                        <p:attrNameLst>
                                          <p:attrName>style.visibility</p:attrName>
                                        </p:attrNameLst>
                                      </p:cBhvr>
                                      <p:to>
                                        <p:strVal val="visible"/>
                                      </p:to>
                                    </p:set>
                                    <p:anim calcmode="lin" valueType="num">
                                      <p:cBhvr>
                                        <p:cTn id="31" dur="3000" fill="hold"/>
                                        <p:tgtEl>
                                          <p:spTgt spid="8195">
                                            <p:txEl>
                                              <p:pRg st="2" end="2"/>
                                            </p:txEl>
                                          </p:spTgt>
                                        </p:tgtEl>
                                        <p:attrNameLst>
                                          <p:attrName>ppt_w</p:attrName>
                                        </p:attrNameLst>
                                      </p:cBhvr>
                                      <p:tavLst>
                                        <p:tav tm="0">
                                          <p:val>
                                            <p:strVal val="#ppt_w*0.70"/>
                                          </p:val>
                                        </p:tav>
                                        <p:tav tm="100000">
                                          <p:val>
                                            <p:strVal val="#ppt_w"/>
                                          </p:val>
                                        </p:tav>
                                      </p:tavLst>
                                    </p:anim>
                                    <p:anim calcmode="lin" valueType="num">
                                      <p:cBhvr>
                                        <p:cTn id="32" dur="3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33" dur="3000"/>
                                        <p:tgtEl>
                                          <p:spTgt spid="8195">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1000"/>
                                  </p:stCondLst>
                                  <p:childTnLst>
                                    <p:set>
                                      <p:cBhvr>
                                        <p:cTn id="37" dur="1" fill="hold">
                                          <p:stCondLst>
                                            <p:cond delay="0"/>
                                          </p:stCondLst>
                                        </p:cTn>
                                        <p:tgtEl>
                                          <p:spTgt spid="8195">
                                            <p:txEl>
                                              <p:pRg st="3" end="3"/>
                                            </p:txEl>
                                          </p:spTgt>
                                        </p:tgtEl>
                                        <p:attrNameLst>
                                          <p:attrName>style.visibility</p:attrName>
                                        </p:attrNameLst>
                                      </p:cBhvr>
                                      <p:to>
                                        <p:strVal val="visible"/>
                                      </p:to>
                                    </p:set>
                                    <p:anim calcmode="lin" valueType="num">
                                      <p:cBhvr>
                                        <p:cTn id="38" dur="3000" fill="hold"/>
                                        <p:tgtEl>
                                          <p:spTgt spid="8195">
                                            <p:txEl>
                                              <p:pRg st="3" end="3"/>
                                            </p:txEl>
                                          </p:spTgt>
                                        </p:tgtEl>
                                        <p:attrNameLst>
                                          <p:attrName>ppt_w</p:attrName>
                                        </p:attrNameLst>
                                      </p:cBhvr>
                                      <p:tavLst>
                                        <p:tav tm="0">
                                          <p:val>
                                            <p:strVal val="#ppt_w*0.70"/>
                                          </p:val>
                                        </p:tav>
                                        <p:tav tm="100000">
                                          <p:val>
                                            <p:strVal val="#ppt_w"/>
                                          </p:val>
                                        </p:tav>
                                      </p:tavLst>
                                    </p:anim>
                                    <p:anim calcmode="lin" valueType="num">
                                      <p:cBhvr>
                                        <p:cTn id="39" dur="3000" fill="hold"/>
                                        <p:tgtEl>
                                          <p:spTgt spid="8195">
                                            <p:txEl>
                                              <p:pRg st="3" end="3"/>
                                            </p:txEl>
                                          </p:spTgt>
                                        </p:tgtEl>
                                        <p:attrNameLst>
                                          <p:attrName>ppt_h</p:attrName>
                                        </p:attrNameLst>
                                      </p:cBhvr>
                                      <p:tavLst>
                                        <p:tav tm="0">
                                          <p:val>
                                            <p:strVal val="#ppt_h"/>
                                          </p:val>
                                        </p:tav>
                                        <p:tav tm="100000">
                                          <p:val>
                                            <p:strVal val="#ppt_h"/>
                                          </p:val>
                                        </p:tav>
                                      </p:tavLst>
                                    </p:anim>
                                    <p:animEffect transition="in" filter="fade">
                                      <p:cBhvr>
                                        <p:cTn id="40" dur="3000"/>
                                        <p:tgtEl>
                                          <p:spTgt spid="8195">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5" presetClass="entr" presetSubtype="0" fill="hold" grpId="0" nodeType="clickEffect">
                                  <p:stCondLst>
                                    <p:cond delay="1000"/>
                                  </p:stCondLst>
                                  <p:childTnLst>
                                    <p:set>
                                      <p:cBhvr>
                                        <p:cTn id="44" dur="1" fill="hold">
                                          <p:stCondLst>
                                            <p:cond delay="0"/>
                                          </p:stCondLst>
                                        </p:cTn>
                                        <p:tgtEl>
                                          <p:spTgt spid="8195">
                                            <p:txEl>
                                              <p:pRg st="4" end="4"/>
                                            </p:txEl>
                                          </p:spTgt>
                                        </p:tgtEl>
                                        <p:attrNameLst>
                                          <p:attrName>style.visibility</p:attrName>
                                        </p:attrNameLst>
                                      </p:cBhvr>
                                      <p:to>
                                        <p:strVal val="visible"/>
                                      </p:to>
                                    </p:set>
                                    <p:anim calcmode="lin" valueType="num">
                                      <p:cBhvr>
                                        <p:cTn id="45" dur="3000" fill="hold"/>
                                        <p:tgtEl>
                                          <p:spTgt spid="8195">
                                            <p:txEl>
                                              <p:pRg st="4" end="4"/>
                                            </p:txEl>
                                          </p:spTgt>
                                        </p:tgtEl>
                                        <p:attrNameLst>
                                          <p:attrName>ppt_w</p:attrName>
                                        </p:attrNameLst>
                                      </p:cBhvr>
                                      <p:tavLst>
                                        <p:tav tm="0">
                                          <p:val>
                                            <p:strVal val="#ppt_w*0.70"/>
                                          </p:val>
                                        </p:tav>
                                        <p:tav tm="100000">
                                          <p:val>
                                            <p:strVal val="#ppt_w"/>
                                          </p:val>
                                        </p:tav>
                                      </p:tavLst>
                                    </p:anim>
                                    <p:anim calcmode="lin" valueType="num">
                                      <p:cBhvr>
                                        <p:cTn id="46" dur="3000" fill="hold"/>
                                        <p:tgtEl>
                                          <p:spTgt spid="8195">
                                            <p:txEl>
                                              <p:pRg st="4" end="4"/>
                                            </p:txEl>
                                          </p:spTgt>
                                        </p:tgtEl>
                                        <p:attrNameLst>
                                          <p:attrName>ppt_h</p:attrName>
                                        </p:attrNameLst>
                                      </p:cBhvr>
                                      <p:tavLst>
                                        <p:tav tm="0">
                                          <p:val>
                                            <p:strVal val="#ppt_h"/>
                                          </p:val>
                                        </p:tav>
                                        <p:tav tm="100000">
                                          <p:val>
                                            <p:strVal val="#ppt_h"/>
                                          </p:val>
                                        </p:tav>
                                      </p:tavLst>
                                    </p:anim>
                                    <p:animEffect transition="in" filter="fade">
                                      <p:cBhvr>
                                        <p:cTn id="47" dur="3000"/>
                                        <p:tgtEl>
                                          <p:spTgt spid="8195">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5" presetClass="entr" presetSubtype="0" fill="hold" grpId="0" nodeType="clickEffect">
                                  <p:stCondLst>
                                    <p:cond delay="1000"/>
                                  </p:stCondLst>
                                  <p:childTnLst>
                                    <p:set>
                                      <p:cBhvr>
                                        <p:cTn id="51" dur="1" fill="hold">
                                          <p:stCondLst>
                                            <p:cond delay="0"/>
                                          </p:stCondLst>
                                        </p:cTn>
                                        <p:tgtEl>
                                          <p:spTgt spid="8195">
                                            <p:txEl>
                                              <p:pRg st="5" end="5"/>
                                            </p:txEl>
                                          </p:spTgt>
                                        </p:tgtEl>
                                        <p:attrNameLst>
                                          <p:attrName>style.visibility</p:attrName>
                                        </p:attrNameLst>
                                      </p:cBhvr>
                                      <p:to>
                                        <p:strVal val="visible"/>
                                      </p:to>
                                    </p:set>
                                    <p:anim calcmode="lin" valueType="num">
                                      <p:cBhvr>
                                        <p:cTn id="52" dur="3000" fill="hold"/>
                                        <p:tgtEl>
                                          <p:spTgt spid="8195">
                                            <p:txEl>
                                              <p:pRg st="5" end="5"/>
                                            </p:txEl>
                                          </p:spTgt>
                                        </p:tgtEl>
                                        <p:attrNameLst>
                                          <p:attrName>ppt_w</p:attrName>
                                        </p:attrNameLst>
                                      </p:cBhvr>
                                      <p:tavLst>
                                        <p:tav tm="0">
                                          <p:val>
                                            <p:strVal val="#ppt_w*0.70"/>
                                          </p:val>
                                        </p:tav>
                                        <p:tav tm="100000">
                                          <p:val>
                                            <p:strVal val="#ppt_w"/>
                                          </p:val>
                                        </p:tav>
                                      </p:tavLst>
                                    </p:anim>
                                    <p:anim calcmode="lin" valueType="num">
                                      <p:cBhvr>
                                        <p:cTn id="53" dur="3000" fill="hold"/>
                                        <p:tgtEl>
                                          <p:spTgt spid="8195">
                                            <p:txEl>
                                              <p:pRg st="5" end="5"/>
                                            </p:txEl>
                                          </p:spTgt>
                                        </p:tgtEl>
                                        <p:attrNameLst>
                                          <p:attrName>ppt_h</p:attrName>
                                        </p:attrNameLst>
                                      </p:cBhvr>
                                      <p:tavLst>
                                        <p:tav tm="0">
                                          <p:val>
                                            <p:strVal val="#ppt_h"/>
                                          </p:val>
                                        </p:tav>
                                        <p:tav tm="100000">
                                          <p:val>
                                            <p:strVal val="#ppt_h"/>
                                          </p:val>
                                        </p:tav>
                                      </p:tavLst>
                                    </p:anim>
                                    <p:animEffect transition="in" filter="fade">
                                      <p:cBhvr>
                                        <p:cTn id="54" dur="3000"/>
                                        <p:tgtEl>
                                          <p:spTgt spid="8195">
                                            <p:txEl>
                                              <p:pRg st="5" end="5"/>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6" fill="hold" grpId="0" nodeType="clickEffect">
                                  <p:stCondLst>
                                    <p:cond delay="1000"/>
                                  </p:stCondLst>
                                  <p:childTnLst>
                                    <p:set>
                                      <p:cBhvr>
                                        <p:cTn id="58" dur="1" fill="hold">
                                          <p:stCondLst>
                                            <p:cond delay="0"/>
                                          </p:stCondLst>
                                        </p:cTn>
                                        <p:tgtEl>
                                          <p:spTgt spid="8195">
                                            <p:txEl>
                                              <p:pRg st="6" end="6"/>
                                            </p:txEl>
                                          </p:spTgt>
                                        </p:tgtEl>
                                        <p:attrNameLst>
                                          <p:attrName>style.visibility</p:attrName>
                                        </p:attrNameLst>
                                      </p:cBhvr>
                                      <p:to>
                                        <p:strVal val="visible"/>
                                      </p:to>
                                    </p:set>
                                    <p:anim calcmode="lin" valueType="num">
                                      <p:cBhvr additive="base">
                                        <p:cTn id="59" dur="3000" fill="hold"/>
                                        <p:tgtEl>
                                          <p:spTgt spid="8195">
                                            <p:txEl>
                                              <p:pRg st="6" end="6"/>
                                            </p:txEl>
                                          </p:spTgt>
                                        </p:tgtEl>
                                        <p:attrNameLst>
                                          <p:attrName>ppt_x</p:attrName>
                                        </p:attrNameLst>
                                      </p:cBhvr>
                                      <p:tavLst>
                                        <p:tav tm="0">
                                          <p:val>
                                            <p:strVal val="1+#ppt_w/2"/>
                                          </p:val>
                                        </p:tav>
                                        <p:tav tm="100000">
                                          <p:val>
                                            <p:strVal val="#ppt_x"/>
                                          </p:val>
                                        </p:tav>
                                      </p:tavLst>
                                    </p:anim>
                                    <p:anim calcmode="lin" valueType="num">
                                      <p:cBhvr additive="base">
                                        <p:cTn id="60" dur="30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55" presetClass="entr" presetSubtype="0" fill="hold" nodeType="clickEffect">
                                  <p:stCondLst>
                                    <p:cond delay="0"/>
                                  </p:stCondLst>
                                  <p:childTnLst>
                                    <p:set>
                                      <p:cBhvr>
                                        <p:cTn id="64" dur="1" fill="hold">
                                          <p:stCondLst>
                                            <p:cond delay="0"/>
                                          </p:stCondLst>
                                        </p:cTn>
                                        <p:tgtEl>
                                          <p:spTgt spid="8195">
                                            <p:txEl>
                                              <p:pRg st="7" end="7"/>
                                            </p:txEl>
                                          </p:spTgt>
                                        </p:tgtEl>
                                        <p:attrNameLst>
                                          <p:attrName>style.visibility</p:attrName>
                                        </p:attrNameLst>
                                      </p:cBhvr>
                                      <p:to>
                                        <p:strVal val="visible"/>
                                      </p:to>
                                    </p:set>
                                    <p:anim calcmode="lin" valueType="num">
                                      <p:cBhvr>
                                        <p:cTn id="65" dur="3000" fill="hold"/>
                                        <p:tgtEl>
                                          <p:spTgt spid="8195">
                                            <p:txEl>
                                              <p:pRg st="7" end="7"/>
                                            </p:txEl>
                                          </p:spTgt>
                                        </p:tgtEl>
                                        <p:attrNameLst>
                                          <p:attrName>ppt_w</p:attrName>
                                        </p:attrNameLst>
                                      </p:cBhvr>
                                      <p:tavLst>
                                        <p:tav tm="0">
                                          <p:val>
                                            <p:strVal val="#ppt_w*0.70"/>
                                          </p:val>
                                        </p:tav>
                                        <p:tav tm="100000">
                                          <p:val>
                                            <p:strVal val="#ppt_w"/>
                                          </p:val>
                                        </p:tav>
                                      </p:tavLst>
                                    </p:anim>
                                    <p:anim calcmode="lin" valueType="num">
                                      <p:cBhvr>
                                        <p:cTn id="66" dur="3000" fill="hold"/>
                                        <p:tgtEl>
                                          <p:spTgt spid="8195">
                                            <p:txEl>
                                              <p:pRg st="7" end="7"/>
                                            </p:txEl>
                                          </p:spTgt>
                                        </p:tgtEl>
                                        <p:attrNameLst>
                                          <p:attrName>ppt_h</p:attrName>
                                        </p:attrNameLst>
                                      </p:cBhvr>
                                      <p:tavLst>
                                        <p:tav tm="0">
                                          <p:val>
                                            <p:strVal val="#ppt_h"/>
                                          </p:val>
                                        </p:tav>
                                        <p:tav tm="100000">
                                          <p:val>
                                            <p:strVal val="#ppt_h"/>
                                          </p:val>
                                        </p:tav>
                                      </p:tavLst>
                                    </p:anim>
                                    <p:animEffect transition="in" filter="fade">
                                      <p:cBhvr>
                                        <p:cTn id="67" dur="3000"/>
                                        <p:tgtEl>
                                          <p:spTgt spid="8195">
                                            <p:txEl>
                                              <p:pRg st="7" end="7"/>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100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3000" fill="hold"/>
                                        <p:tgtEl>
                                          <p:spTgt spid="6"/>
                                        </p:tgtEl>
                                        <p:attrNameLst>
                                          <p:attrName>ppt_x</p:attrName>
                                        </p:attrNameLst>
                                      </p:cBhvr>
                                      <p:tavLst>
                                        <p:tav tm="0">
                                          <p:val>
                                            <p:strVal val="#ppt_x"/>
                                          </p:val>
                                        </p:tav>
                                        <p:tav tm="100000">
                                          <p:val>
                                            <p:strVal val="#ppt_x"/>
                                          </p:val>
                                        </p:tav>
                                      </p:tavLst>
                                    </p:anim>
                                    <p:anim calcmode="lin" valueType="num">
                                      <p:cBhvr additive="base">
                                        <p:cTn id="73"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55" presetClass="entr" presetSubtype="0" fill="hold" nodeType="clickEffect">
                                  <p:stCondLst>
                                    <p:cond delay="0"/>
                                  </p:stCondLst>
                                  <p:childTnLst>
                                    <p:set>
                                      <p:cBhvr>
                                        <p:cTn id="77" dur="1" fill="hold">
                                          <p:stCondLst>
                                            <p:cond delay="0"/>
                                          </p:stCondLst>
                                        </p:cTn>
                                        <p:tgtEl>
                                          <p:spTgt spid="8195">
                                            <p:txEl>
                                              <p:pRg st="9" end="9"/>
                                            </p:txEl>
                                          </p:spTgt>
                                        </p:tgtEl>
                                        <p:attrNameLst>
                                          <p:attrName>style.visibility</p:attrName>
                                        </p:attrNameLst>
                                      </p:cBhvr>
                                      <p:to>
                                        <p:strVal val="visible"/>
                                      </p:to>
                                    </p:set>
                                    <p:anim calcmode="lin" valueType="num">
                                      <p:cBhvr>
                                        <p:cTn id="78" dur="3000" fill="hold"/>
                                        <p:tgtEl>
                                          <p:spTgt spid="8195">
                                            <p:txEl>
                                              <p:pRg st="9" end="9"/>
                                            </p:txEl>
                                          </p:spTgt>
                                        </p:tgtEl>
                                        <p:attrNameLst>
                                          <p:attrName>ppt_w</p:attrName>
                                        </p:attrNameLst>
                                      </p:cBhvr>
                                      <p:tavLst>
                                        <p:tav tm="0">
                                          <p:val>
                                            <p:strVal val="#ppt_w*0.70"/>
                                          </p:val>
                                        </p:tav>
                                        <p:tav tm="100000">
                                          <p:val>
                                            <p:strVal val="#ppt_w"/>
                                          </p:val>
                                        </p:tav>
                                      </p:tavLst>
                                    </p:anim>
                                    <p:anim calcmode="lin" valueType="num">
                                      <p:cBhvr>
                                        <p:cTn id="79" dur="3000" fill="hold"/>
                                        <p:tgtEl>
                                          <p:spTgt spid="8195">
                                            <p:txEl>
                                              <p:pRg st="9" end="9"/>
                                            </p:txEl>
                                          </p:spTgt>
                                        </p:tgtEl>
                                        <p:attrNameLst>
                                          <p:attrName>ppt_h</p:attrName>
                                        </p:attrNameLst>
                                      </p:cBhvr>
                                      <p:tavLst>
                                        <p:tav tm="0">
                                          <p:val>
                                            <p:strVal val="#ppt_h"/>
                                          </p:val>
                                        </p:tav>
                                        <p:tav tm="100000">
                                          <p:val>
                                            <p:strVal val="#ppt_h"/>
                                          </p:val>
                                        </p:tav>
                                      </p:tavLst>
                                    </p:anim>
                                    <p:animEffect transition="in" filter="fade">
                                      <p:cBhvr>
                                        <p:cTn id="80" dur="3000"/>
                                        <p:tgtEl>
                                          <p:spTgt spid="8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8195" grpId="0" build="p" bldLvl="3" advAuto="200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5813" y="285750"/>
            <a:ext cx="5781675" cy="1143000"/>
          </a:xfrm>
        </p:spPr>
        <p:txBody>
          <a:bodyPr/>
          <a:lstStyle/>
          <a:p>
            <a:pPr eaLnBrk="1" hangingPunct="1">
              <a:defRPr/>
            </a:pPr>
            <a:r>
              <a:rPr lang="hu-HU" b="1" dirty="0" smtClean="0"/>
              <a:t>II. FLEET (1.)</a:t>
            </a:r>
            <a:endParaRPr lang="hu-HU" b="1" dirty="0"/>
          </a:p>
        </p:txBody>
      </p:sp>
      <p:sp>
        <p:nvSpPr>
          <p:cNvPr id="10243" name="Tartalom helye 2"/>
          <p:cNvSpPr>
            <a:spLocks noGrp="1"/>
          </p:cNvSpPr>
          <p:nvPr>
            <p:ph sz="quarter" idx="1"/>
          </p:nvPr>
        </p:nvSpPr>
        <p:spPr>
          <a:xfrm>
            <a:off x="142875" y="1557338"/>
            <a:ext cx="8501063" cy="2085975"/>
          </a:xfrm>
        </p:spPr>
        <p:txBody>
          <a:bodyPr/>
          <a:lstStyle/>
          <a:p>
            <a:pPr eaLnBrk="1" hangingPunct="1">
              <a:defRPr/>
            </a:pPr>
            <a:endParaRPr lang="hu-HU" dirty="0" smtClean="0">
              <a:latin typeface="Times New Roman" pitchFamily="18" charset="0"/>
              <a:cs typeface="Times New Roman" pitchFamily="18" charset="0"/>
            </a:endParaRPr>
          </a:p>
          <a:p>
            <a:pPr marL="0" indent="0" eaLnBrk="1" hangingPunct="1">
              <a:buFont typeface="Wingdings" pitchFamily="2" charset="2"/>
              <a:buNone/>
              <a:defRPr/>
            </a:pPr>
            <a:endParaRPr lang="hu-HU" dirty="0" smtClean="0">
              <a:latin typeface="Times New Roman" pitchFamily="18" charset="0"/>
              <a:cs typeface="Times New Roman" pitchFamily="18" charset="0"/>
            </a:endParaRPr>
          </a:p>
          <a:p>
            <a:pPr eaLnBrk="1" hangingPunct="1">
              <a:buFont typeface="Wingdings" pitchFamily="2" charset="2"/>
              <a:buChar char="§"/>
              <a:defRPr/>
            </a:pPr>
            <a:r>
              <a:rPr lang="hu-HU" sz="2200" b="1" dirty="0" smtClean="0">
                <a:latin typeface="Eras Medium ITC" pitchFamily="34" charset="0"/>
                <a:cs typeface="Times New Roman" pitchFamily="18" charset="0"/>
              </a:rPr>
              <a:t>Main </a:t>
            </a:r>
            <a:r>
              <a:rPr lang="hu-HU" sz="2200" b="1" dirty="0" err="1" smtClean="0">
                <a:latin typeface="Eras Medium ITC" pitchFamily="34" charset="0"/>
                <a:cs typeface="Times New Roman" pitchFamily="18" charset="0"/>
              </a:rPr>
              <a:t>target</a:t>
            </a:r>
            <a:r>
              <a:rPr lang="hu-HU" sz="2200" b="1" dirty="0" smtClean="0">
                <a:latin typeface="Eras Medium ITC" pitchFamily="34" charset="0"/>
                <a:cs typeface="Times New Roman" pitchFamily="18" charset="0"/>
              </a:rPr>
              <a:t>: </a:t>
            </a:r>
            <a:r>
              <a:rPr lang="hu-HU" sz="2200" b="1" dirty="0" err="1" smtClean="0">
                <a:latin typeface="Eras Medium ITC" pitchFamily="34" charset="0"/>
                <a:cs typeface="Times New Roman" pitchFamily="18" charset="0"/>
              </a:rPr>
              <a:t>To</a:t>
            </a:r>
            <a:r>
              <a:rPr lang="hu-HU" sz="2200" b="1" dirty="0" smtClean="0">
                <a:latin typeface="Eras Medium ITC" pitchFamily="34" charset="0"/>
                <a:cs typeface="Times New Roman" pitchFamily="18" charset="0"/>
              </a:rPr>
              <a:t> </a:t>
            </a:r>
            <a:r>
              <a:rPr lang="hu-HU" sz="2200" b="1" dirty="0" err="1" smtClean="0">
                <a:latin typeface="Eras Medium ITC" pitchFamily="34" charset="0"/>
                <a:cs typeface="Times New Roman" pitchFamily="18" charset="0"/>
              </a:rPr>
              <a:t>ensure</a:t>
            </a:r>
            <a:r>
              <a:rPr lang="hu-HU" sz="2200" b="1" dirty="0" smtClean="0">
                <a:latin typeface="Eras Medium ITC" pitchFamily="34" charset="0"/>
                <a:cs typeface="Times New Roman" pitchFamily="18" charset="0"/>
              </a:rPr>
              <a:t> </a:t>
            </a:r>
            <a:r>
              <a:rPr lang="hu-HU" sz="2100" b="1" dirty="0" err="1" smtClean="0">
                <a:latin typeface="Eras Medium ITC" pitchFamily="34" charset="0"/>
                <a:cs typeface="Times New Roman" pitchFamily="18" charset="0"/>
              </a:rPr>
              <a:t>the</a:t>
            </a:r>
            <a:r>
              <a:rPr lang="hu-HU" sz="2100" b="1" dirty="0" smtClean="0">
                <a:latin typeface="Eras Medium ITC" pitchFamily="34" charset="0"/>
                <a:cs typeface="Times New Roman" pitchFamily="18" charset="0"/>
              </a:rPr>
              <a:t> most modern and </a:t>
            </a:r>
            <a:r>
              <a:rPr lang="hu-HU" sz="2100" b="1" dirty="0" err="1" smtClean="0">
                <a:latin typeface="Eras Medium ITC" pitchFamily="34" charset="0"/>
                <a:cs typeface="Times New Roman" pitchFamily="18" charset="0"/>
              </a:rPr>
              <a:t>well</a:t>
            </a:r>
            <a:r>
              <a:rPr lang="hu-HU" sz="2100" b="1" dirty="0" smtClean="0">
                <a:latin typeface="Eras Medium ITC" pitchFamily="34" charset="0"/>
                <a:cs typeface="Times New Roman" pitchFamily="18" charset="0"/>
              </a:rPr>
              <a:t> </a:t>
            </a:r>
            <a:r>
              <a:rPr lang="hu-HU" sz="2100" b="1" dirty="0" err="1" smtClean="0">
                <a:latin typeface="Eras Medium ITC" pitchFamily="34" charset="0"/>
              </a:rPr>
              <a:t>equipped</a:t>
            </a:r>
            <a:r>
              <a:rPr lang="hu-HU" sz="2100" b="1" dirty="0" smtClean="0">
                <a:latin typeface="Eras Medium ITC" pitchFamily="34" charset="0"/>
              </a:rPr>
              <a:t> </a:t>
            </a:r>
            <a:r>
              <a:rPr lang="hu-HU" sz="2100" b="1" dirty="0" err="1" smtClean="0">
                <a:latin typeface="Eras Medium ITC" pitchFamily="34" charset="0"/>
              </a:rPr>
              <a:t>fleet</a:t>
            </a:r>
            <a:r>
              <a:rPr lang="hu-HU" sz="2100" b="1" dirty="0" smtClean="0">
                <a:latin typeface="Eras Medium ITC" pitchFamily="34" charset="0"/>
              </a:rPr>
              <a:t> </a:t>
            </a:r>
            <a:r>
              <a:rPr lang="hu-HU" sz="2100" b="1" dirty="0" err="1" smtClean="0">
                <a:latin typeface="Eras Medium ITC" pitchFamily="34" charset="0"/>
              </a:rPr>
              <a:t>for</a:t>
            </a:r>
            <a:r>
              <a:rPr lang="hu-HU" sz="2100" b="1" dirty="0" smtClean="0">
                <a:latin typeface="Eras Medium ITC" pitchFamily="34" charset="0"/>
              </a:rPr>
              <a:t> </a:t>
            </a:r>
            <a:r>
              <a:rPr lang="hu-HU" sz="2100" b="1" dirty="0" err="1" smtClean="0">
                <a:latin typeface="Eras Medium ITC" pitchFamily="34" charset="0"/>
              </a:rPr>
              <a:t>our</a:t>
            </a:r>
            <a:r>
              <a:rPr lang="hu-HU" sz="2100" b="1" dirty="0" smtClean="0">
                <a:latin typeface="Eras Medium ITC" pitchFamily="34" charset="0"/>
              </a:rPr>
              <a:t> </a:t>
            </a:r>
            <a:r>
              <a:rPr lang="hu-HU" sz="2100" b="1" dirty="0" err="1" smtClean="0">
                <a:latin typeface="Eras Medium ITC" pitchFamily="34" charset="0"/>
              </a:rPr>
              <a:t>partners</a:t>
            </a:r>
            <a:r>
              <a:rPr lang="hu-HU" sz="2100" b="1" dirty="0" smtClean="0">
                <a:latin typeface="Eras Medium ITC" pitchFamily="34" charset="0"/>
              </a:rPr>
              <a:t> </a:t>
            </a:r>
            <a:endParaRPr lang="hu-HU" sz="2100" b="1" dirty="0" smtClean="0">
              <a:latin typeface="Eras Medium ITC" pitchFamily="34" charset="0"/>
              <a:cs typeface="Times New Roman" pitchFamily="18" charset="0"/>
            </a:endParaRPr>
          </a:p>
          <a:p>
            <a:pPr eaLnBrk="1" hangingPunct="1">
              <a:defRPr/>
            </a:pPr>
            <a:endParaRPr lang="hu-HU" sz="2100" dirty="0" smtClean="0">
              <a:latin typeface="Times New Roman" pitchFamily="18" charset="0"/>
              <a:cs typeface="Times New Roman" pitchFamily="18" charset="0"/>
            </a:endParaRPr>
          </a:p>
          <a:p>
            <a:pPr eaLnBrk="1" hangingPunct="1">
              <a:defRPr/>
            </a:pPr>
            <a:endParaRPr lang="hu-HU" dirty="0" smtClean="0"/>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2748628"/>
            <a:ext cx="7416824" cy="4052019"/>
          </a:xfrm>
          <a:prstGeom prst="rect">
            <a:avLst/>
          </a:prstGeom>
          <a:noFill/>
          <a:ln>
            <a:noFill/>
          </a:ln>
          <a:effectLst>
            <a:outerShdw dist="35921" dir="2700000" algn="ctr" rotWithShape="0">
              <a:srgbClr val="808080"/>
            </a:outerShdw>
            <a:softEdge rad="6350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0" name="Kép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82077">
            <a:off x="4372212" y="-116411"/>
            <a:ext cx="3313666" cy="2485250"/>
          </a:xfrm>
          <a:prstGeom prst="rect">
            <a:avLst/>
          </a:prstGeom>
          <a:effectLst>
            <a:softEdge rad="317500"/>
          </a:effectLst>
        </p:spPr>
      </p:pic>
      <p:pic>
        <p:nvPicPr>
          <p:cNvPr id="11"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28763"/>
          <a:stretch/>
        </p:blipFill>
        <p:spPr bwMode="auto">
          <a:xfrm>
            <a:off x="5660057" y="5013176"/>
            <a:ext cx="2738437" cy="1463374"/>
          </a:xfrm>
          <a:prstGeom prst="rect">
            <a:avLst/>
          </a:prstGeom>
          <a:noFill/>
          <a:ln>
            <a:noFill/>
          </a:ln>
          <a:effectLst>
            <a:outerShdw dist="35921" dir="2700000" algn="ctr" rotWithShape="0">
              <a:srgbClr val="808080"/>
            </a:outerShdw>
            <a:softEdge rad="1270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Tree>
    <p:custDataLst>
      <p:tags r:id="rId1"/>
    </p:custDataLst>
  </p:cSld>
  <p:clrMapOvr>
    <a:masterClrMapping/>
  </p:clrMapOvr>
  <p:transition spd="slow" advClick="0" advTm="45907">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1000"/>
                                  </p:stCondLst>
                                  <p:childTnLst>
                                    <p:set>
                                      <p:cBhvr>
                                        <p:cTn id="11" dur="1" fill="hold">
                                          <p:stCondLst>
                                            <p:cond delay="0"/>
                                          </p:stCondLst>
                                        </p:cTn>
                                        <p:tgtEl>
                                          <p:spTgt spid="10243">
                                            <p:txEl>
                                              <p:pRg st="2" end="2"/>
                                            </p:txEl>
                                          </p:spTgt>
                                        </p:tgtEl>
                                        <p:attrNameLst>
                                          <p:attrName>style.visibility</p:attrName>
                                        </p:attrNameLst>
                                      </p:cBhvr>
                                      <p:to>
                                        <p:strVal val="visible"/>
                                      </p:to>
                                    </p:set>
                                    <p:anim calcmode="lin" valueType="num">
                                      <p:cBhvr additive="base">
                                        <p:cTn id="12" dur="30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13" dur="30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additive="repl">
                                        <p:cTn id="17" dur="1" fill="hold">
                                          <p:stCondLst>
                                            <p:cond delay="0"/>
                                          </p:stCondLst>
                                        </p:cTn>
                                        <p:tgtEl>
                                          <p:spTgt spid="9"/>
                                        </p:tgtEl>
                                        <p:attrNameLst>
                                          <p:attrName>style.visibility</p:attrName>
                                        </p:attrNameLst>
                                      </p:cBhvr>
                                      <p:to>
                                        <p:strVal val="visible"/>
                                      </p:to>
                                    </p:set>
                                    <p:animEffect transition="in" filter="wheel(1)">
                                      <p:cBhvr additive="repl">
                                        <p:cTn id="18" dur="3000"/>
                                        <p:tgtEl>
                                          <p:spTgt spid="9"/>
                                        </p:tgtEl>
                                      </p:cBhvr>
                                    </p:animEffect>
                                  </p:childTnLst>
                                </p:cTn>
                              </p:par>
                            </p:childTnLst>
                          </p:cTn>
                        </p:par>
                        <p:par>
                          <p:cTn id="19" fill="hold" nodeType="afterGroup">
                            <p:stCondLst>
                              <p:cond delay="30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500"/>
                            </p:stCondLst>
                            <p:childTnLst>
                              <p:par>
                                <p:cTn id="25" presetID="6" presetClass="emph" presetSubtype="0" fill="hold" nodeType="afterEffect">
                                  <p:stCondLst>
                                    <p:cond delay="0"/>
                                  </p:stCondLst>
                                  <p:childTnLst>
                                    <p:animScale>
                                      <p:cBhvr>
                                        <p:cTn id="26" dur="2000" fill="hold"/>
                                        <p:tgtEl>
                                          <p:spTgt spid="10"/>
                                        </p:tgtEl>
                                      </p:cBhvr>
                                      <p:by x="150000" y="15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13" presetClass="entr" presetSubtype="16" fill="hold" nodeType="clickEffect">
                                  <p:stCondLst>
                                    <p:cond delay="0"/>
                                  </p:stCondLst>
                                  <p:childTnLst>
                                    <p:set>
                                      <p:cBhvr additive="repl">
                                        <p:cTn id="30" dur="1" fill="hold">
                                          <p:stCondLst>
                                            <p:cond delay="0"/>
                                          </p:stCondLst>
                                        </p:cTn>
                                        <p:tgtEl>
                                          <p:spTgt spid="11"/>
                                        </p:tgtEl>
                                        <p:attrNameLst>
                                          <p:attrName>style.visibility</p:attrName>
                                        </p:attrNameLst>
                                      </p:cBhvr>
                                      <p:to>
                                        <p:strVal val="visible"/>
                                      </p:to>
                                    </p:set>
                                    <p:animEffect transition="in" filter="plus(in)">
                                      <p:cBhvr additive="repl">
                                        <p:cTn id="31"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95475" y="115888"/>
            <a:ext cx="5210175" cy="1143000"/>
          </a:xfrm>
        </p:spPr>
        <p:txBody>
          <a:bodyPr/>
          <a:lstStyle/>
          <a:p>
            <a:pPr algn="ctr" eaLnBrk="1" hangingPunct="1">
              <a:defRPr/>
            </a:pPr>
            <a:r>
              <a:rPr lang="hu-HU" sz="3400" b="1" dirty="0" smtClean="0"/>
              <a:t>II. </a:t>
            </a:r>
            <a:r>
              <a:rPr lang="hu-HU" sz="3400" b="1" dirty="0" err="1" smtClean="0"/>
              <a:t>fleet</a:t>
            </a:r>
            <a:r>
              <a:rPr lang="hu-HU" sz="3400" b="1" dirty="0" smtClean="0"/>
              <a:t> (2.)</a:t>
            </a:r>
            <a:endParaRPr lang="hu-HU" sz="3400" b="1" dirty="0"/>
          </a:p>
        </p:txBody>
      </p:sp>
      <p:sp>
        <p:nvSpPr>
          <p:cNvPr id="11267" name="Tartalom helye 2"/>
          <p:cNvSpPr>
            <a:spLocks noGrp="1"/>
          </p:cNvSpPr>
          <p:nvPr>
            <p:ph sz="quarter" idx="1"/>
          </p:nvPr>
        </p:nvSpPr>
        <p:spPr>
          <a:xfrm>
            <a:off x="498475" y="1628775"/>
            <a:ext cx="8115300" cy="4873625"/>
          </a:xfrm>
        </p:spPr>
        <p:txBody>
          <a:bodyPr/>
          <a:lstStyle/>
          <a:p>
            <a:pPr eaLnBrk="1" hangingPunct="1">
              <a:buFont typeface="Wingdings" pitchFamily="2" charset="2"/>
              <a:buNone/>
              <a:defRPr/>
            </a:pP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CURRENTLY WE OFFER:</a:t>
            </a:r>
          </a:p>
          <a:p>
            <a:pPr marL="0" indent="0" eaLnBrk="1" hangingPunct="1">
              <a:buSzPct val="100000"/>
              <a:buFont typeface="Wingdings" pitchFamily="2" charset="2"/>
              <a:buNone/>
              <a:defRPr/>
            </a:pPr>
            <a:r>
              <a:rPr lang="hu-HU" b="1" dirty="0">
                <a:latin typeface="Eras Medium ITC" pitchFamily="34" charset="0"/>
                <a:cs typeface="Times New Roman" pitchFamily="18" charset="0"/>
              </a:rPr>
              <a:t>2</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pce</a:t>
            </a:r>
            <a:r>
              <a:rPr lang="hu-HU" b="1" dirty="0" smtClean="0">
                <a:latin typeface="Eras Medium ITC" pitchFamily="34" charset="0"/>
                <a:cs typeface="Times New Roman" pitchFamily="18" charset="0"/>
              </a:rPr>
              <a:t> van /17,2 m</a:t>
            </a:r>
            <a:r>
              <a:rPr lang="hu-HU" b="1" baseline="30000" dirty="0" smtClean="0">
                <a:latin typeface="Eras Medium ITC" pitchFamily="34" charset="0"/>
                <a:cs typeface="Times New Roman" pitchFamily="18" charset="0"/>
              </a:rPr>
              <a:t>3</a:t>
            </a:r>
            <a:r>
              <a:rPr lang="hu-HU" b="1" dirty="0" smtClean="0">
                <a:latin typeface="Eras Medium ITC" pitchFamily="34" charset="0"/>
                <a:cs typeface="Times New Roman" pitchFamily="18" charset="0"/>
              </a:rPr>
              <a:t>/</a:t>
            </a:r>
          </a:p>
          <a:p>
            <a:pPr marL="0" indent="0" eaLnBrk="1" hangingPunct="1">
              <a:buSzPct val="100000"/>
              <a:buFont typeface="Wingdings" pitchFamily="2" charset="2"/>
              <a:buNone/>
              <a:defRPr/>
            </a:pPr>
            <a:r>
              <a:rPr lang="hu-HU" b="1" dirty="0">
                <a:latin typeface="Eras Medium ITC" pitchFamily="34" charset="0"/>
                <a:cs typeface="Times New Roman" pitchFamily="18" charset="0"/>
              </a:rPr>
              <a:t>2</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pce</a:t>
            </a:r>
            <a:r>
              <a:rPr lang="hu-HU" b="1" dirty="0" smtClean="0">
                <a:latin typeface="Eras Medium ITC" pitchFamily="34" charset="0"/>
                <a:cs typeface="Times New Roman" pitchFamily="18" charset="0"/>
              </a:rPr>
              <a:t> van /15,4 m</a:t>
            </a:r>
            <a:r>
              <a:rPr lang="hu-HU" b="1" baseline="30000" dirty="0" smtClean="0">
                <a:latin typeface="Eras Medium ITC" pitchFamily="34" charset="0"/>
                <a:cs typeface="Times New Roman" pitchFamily="18" charset="0"/>
              </a:rPr>
              <a:t>3</a:t>
            </a:r>
            <a:r>
              <a:rPr lang="hu-HU" b="1" dirty="0" smtClean="0">
                <a:latin typeface="Eras Medium ITC" pitchFamily="34" charset="0"/>
                <a:cs typeface="Times New Roman" pitchFamily="18" charset="0"/>
              </a:rPr>
              <a:t>/</a:t>
            </a:r>
          </a:p>
          <a:p>
            <a:pPr marL="0" indent="0" eaLnBrk="1" hangingPunct="1">
              <a:buSzPct val="100000"/>
              <a:buFont typeface="Wingdings" pitchFamily="2" charset="2"/>
              <a:buNone/>
              <a:defRPr/>
            </a:pPr>
            <a:r>
              <a:rPr lang="hu-HU" b="1" dirty="0">
                <a:latin typeface="Eras Medium ITC" pitchFamily="34" charset="0"/>
                <a:cs typeface="Times New Roman" pitchFamily="18" charset="0"/>
              </a:rPr>
              <a:t>2 </a:t>
            </a:r>
            <a:r>
              <a:rPr lang="hu-HU" b="1" dirty="0" err="1" smtClean="0">
                <a:latin typeface="Eras Medium ITC" pitchFamily="34" charset="0"/>
                <a:cs typeface="Times New Roman" pitchFamily="18" charset="0"/>
              </a:rPr>
              <a:t>pce</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vans</a:t>
            </a:r>
            <a:r>
              <a:rPr lang="hu-HU" b="1" dirty="0" smtClean="0">
                <a:latin typeface="Eras Medium ITC" pitchFamily="34" charset="0"/>
                <a:cs typeface="Times New Roman" pitchFamily="18" charset="0"/>
              </a:rPr>
              <a:t> /12,8 </a:t>
            </a:r>
            <a:r>
              <a:rPr lang="hu-HU" b="1" dirty="0">
                <a:latin typeface="Eras Medium ITC" pitchFamily="34" charset="0"/>
                <a:cs typeface="Times New Roman" pitchFamily="18" charset="0"/>
              </a:rPr>
              <a:t>m</a:t>
            </a:r>
            <a:r>
              <a:rPr lang="hu-HU" b="1" baseline="30000" dirty="0">
                <a:latin typeface="Eras Medium ITC" pitchFamily="34" charset="0"/>
                <a:cs typeface="Times New Roman" pitchFamily="18" charset="0"/>
              </a:rPr>
              <a:t>3</a:t>
            </a:r>
            <a:r>
              <a:rPr lang="hu-HU" b="1" dirty="0">
                <a:latin typeface="Eras Medium ITC" pitchFamily="34" charset="0"/>
                <a:cs typeface="Times New Roman" pitchFamily="18" charset="0"/>
              </a:rPr>
              <a:t>/ </a:t>
            </a:r>
            <a:r>
              <a:rPr lang="hu-HU" b="1" dirty="0" err="1" smtClean="0">
                <a:latin typeface="Eras Medium ITC" pitchFamily="34" charset="0"/>
                <a:cs typeface="Times New Roman" pitchFamily="18" charset="0"/>
              </a:rPr>
              <a:t>for</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rent</a:t>
            </a:r>
            <a:endParaRPr lang="hu-HU" b="1" i="1" dirty="0" smtClean="0">
              <a:latin typeface="Eras Medium ITC" pitchFamily="34" charset="0"/>
              <a:cs typeface="Times New Roman" pitchFamily="18" charset="0"/>
            </a:endParaRPr>
          </a:p>
          <a:p>
            <a:pPr marL="0" indent="0">
              <a:buClr>
                <a:srgbClr val="FE8637"/>
              </a:buClr>
              <a:buFont typeface="Wingdings" pitchFamily="2" charset="2"/>
              <a:buNone/>
              <a:defRPr/>
            </a:pPr>
            <a:r>
              <a:rPr lang="hu-HU" b="1" dirty="0">
                <a:latin typeface="Eras Medium ITC" pitchFamily="34" charset="0"/>
                <a:cs typeface="Times New Roman" pitchFamily="18" charset="0"/>
              </a:rPr>
              <a:t>2 </a:t>
            </a:r>
            <a:r>
              <a:rPr lang="hu-HU" b="1" dirty="0" err="1" smtClean="0">
                <a:latin typeface="Eras Medium ITC" pitchFamily="34" charset="0"/>
                <a:cs typeface="Times New Roman" pitchFamily="18" charset="0"/>
              </a:rPr>
              <a:t>pce</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cargo</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trucks</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Iveco</a:t>
            </a:r>
            <a:r>
              <a:rPr lang="hu-HU" b="1" dirty="0" smtClean="0">
                <a:latin typeface="Eras Medium ITC" pitchFamily="34" charset="0"/>
                <a:cs typeface="Times New Roman" pitchFamily="18" charset="0"/>
              </a:rPr>
              <a:t> </a:t>
            </a:r>
            <a:r>
              <a:rPr lang="hu-HU" b="1" dirty="0">
                <a:latin typeface="Eras Medium ITC" pitchFamily="34" charset="0"/>
                <a:cs typeface="Times New Roman" pitchFamily="18" charset="0"/>
              </a:rPr>
              <a:t>7,5t /40 m</a:t>
            </a:r>
            <a:r>
              <a:rPr lang="hu-HU" b="1" baseline="30000" dirty="0">
                <a:latin typeface="Eras Medium ITC" pitchFamily="34" charset="0"/>
                <a:cs typeface="Times New Roman" pitchFamily="18" charset="0"/>
              </a:rPr>
              <a:t>3</a:t>
            </a:r>
            <a:r>
              <a:rPr lang="hu-HU" b="1" dirty="0">
                <a:latin typeface="Eras Medium ITC" pitchFamily="34" charset="0"/>
                <a:cs typeface="Times New Roman" pitchFamily="18" charset="0"/>
              </a:rPr>
              <a:t>/</a:t>
            </a:r>
          </a:p>
          <a:p>
            <a:pPr eaLnBrk="1" hangingPunct="1">
              <a:buSzPct val="100000"/>
              <a:buFont typeface="Wingdings" pitchFamily="2" charset="2"/>
              <a:buChar char="§"/>
              <a:defRPr/>
            </a:pPr>
            <a:endParaRPr lang="hu-HU" dirty="0" smtClean="0">
              <a:latin typeface="Times New Roman" pitchFamily="18" charset="0"/>
              <a:cs typeface="Times New Roman" pitchFamily="18" charset="0"/>
            </a:endParaRPr>
          </a:p>
        </p:txBody>
      </p:sp>
      <p:sp>
        <p:nvSpPr>
          <p:cNvPr id="4" name="Jobb oldali kapcsos zárójel 3"/>
          <p:cNvSpPr/>
          <p:nvPr/>
        </p:nvSpPr>
        <p:spPr>
          <a:xfrm>
            <a:off x="4556125" y="2060575"/>
            <a:ext cx="288925" cy="9175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u-HU" dirty="0"/>
          </a:p>
        </p:txBody>
      </p:sp>
      <p:sp>
        <p:nvSpPr>
          <p:cNvPr id="11269" name="Szövegdoboz 5"/>
          <p:cNvSpPr txBox="1">
            <a:spLocks noChangeArrowheads="1"/>
          </p:cNvSpPr>
          <p:nvPr/>
        </p:nvSpPr>
        <p:spPr bwMode="auto">
          <a:xfrm>
            <a:off x="4932363" y="2305050"/>
            <a:ext cx="28590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2200" b="1">
                <a:latin typeface="Eras Medium ITC" pitchFamily="34" charset="0"/>
                <a:cs typeface="Times New Roman" pitchFamily="18" charset="0"/>
              </a:rPr>
              <a:t>Average age 2 years </a:t>
            </a:r>
          </a:p>
        </p:txBody>
      </p:sp>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11560" y="4016993"/>
            <a:ext cx="3172296" cy="2379222"/>
          </a:xfrm>
          <a:prstGeom prst="rect">
            <a:avLst/>
          </a:prstGeom>
          <a:noFill/>
          <a:ln>
            <a:noFill/>
          </a:ln>
          <a:effectLst>
            <a:outerShdw dist="35921" dir="2700000" algn="ctr" rotWithShape="0">
              <a:srgbClr val="808080"/>
            </a:outerShdw>
            <a:softEdge rad="127000"/>
          </a:effectLst>
          <a:scene3d>
            <a:camera prst="orthographicFront"/>
            <a:lightRig rig="twoPt" dir="t"/>
          </a:scene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0772" y="2646661"/>
            <a:ext cx="3062436" cy="4083249"/>
          </a:xfrm>
          <a:prstGeom prst="rect">
            <a:avLst/>
          </a:prstGeom>
          <a:noFill/>
          <a:ln>
            <a:noFill/>
          </a:ln>
          <a:effectLst>
            <a:outerShdw dist="35921" dir="2700000" algn="ctr" rotWithShape="0">
              <a:srgbClr val="808080"/>
            </a:outerShdw>
            <a:softEdge rad="3175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Tree>
    <p:custDataLst>
      <p:tags r:id="rId1"/>
    </p:custDataLst>
  </p:cSld>
  <p:clrMapOvr>
    <a:masterClrMapping/>
  </p:clrMapOvr>
  <p:transition spd="slow" advClick="0" advTm="62473">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iterate type="lt">
                                    <p:tmPct val="0"/>
                                  </p:iterate>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2400" decel="100000"/>
                                        <p:tgtEl>
                                          <p:spTgt spid="11267">
                                            <p:txEl>
                                              <p:pRg st="0" end="0"/>
                                            </p:txEl>
                                          </p:spTgt>
                                        </p:tgtEl>
                                      </p:cBhvr>
                                    </p:animEffect>
                                    <p:anim calcmode="lin" valueType="num">
                                      <p:cBhvr>
                                        <p:cTn id="13" dur="2400" decel="100000" fill="hold"/>
                                        <p:tgtEl>
                                          <p:spTgt spid="11267">
                                            <p:txEl>
                                              <p:pRg st="0" end="0"/>
                                            </p:txEl>
                                          </p:spTgt>
                                        </p:tgtEl>
                                        <p:attrNameLst>
                                          <p:attrName>style.rotation</p:attrName>
                                        </p:attrNameLst>
                                      </p:cBhvr>
                                      <p:tavLst>
                                        <p:tav tm="0">
                                          <p:val>
                                            <p:fltVal val="-90"/>
                                          </p:val>
                                        </p:tav>
                                        <p:tav tm="100000">
                                          <p:val>
                                            <p:fltVal val="0"/>
                                          </p:val>
                                        </p:tav>
                                      </p:tavLst>
                                    </p:anim>
                                    <p:anim calcmode="lin" valueType="num">
                                      <p:cBhvr>
                                        <p:cTn id="14" dur="2400" decel="100000" fill="hold"/>
                                        <p:tgtEl>
                                          <p:spTgt spid="11267">
                                            <p:txEl>
                                              <p:pRg st="0" end="0"/>
                                            </p:txEl>
                                          </p:spTgt>
                                        </p:tgtEl>
                                        <p:attrNameLst>
                                          <p:attrName>ppt_x</p:attrName>
                                        </p:attrNameLst>
                                      </p:cBhvr>
                                      <p:tavLst>
                                        <p:tav tm="0">
                                          <p:val>
                                            <p:strVal val="#ppt_x+0.4"/>
                                          </p:val>
                                        </p:tav>
                                        <p:tav tm="100000">
                                          <p:val>
                                            <p:strVal val="#ppt_x-0.05"/>
                                          </p:val>
                                        </p:tav>
                                      </p:tavLst>
                                    </p:anim>
                                    <p:anim calcmode="lin" valueType="num">
                                      <p:cBhvr>
                                        <p:cTn id="15" dur="2400" decel="100000" fill="hold"/>
                                        <p:tgtEl>
                                          <p:spTgt spid="11267">
                                            <p:txEl>
                                              <p:pRg st="0" end="0"/>
                                            </p:txEl>
                                          </p:spTgt>
                                        </p:tgtEl>
                                        <p:attrNameLst>
                                          <p:attrName>ppt_y</p:attrName>
                                        </p:attrNameLst>
                                      </p:cBhvr>
                                      <p:tavLst>
                                        <p:tav tm="0">
                                          <p:val>
                                            <p:strVal val="#ppt_y-0.4"/>
                                          </p:val>
                                        </p:tav>
                                        <p:tav tm="100000">
                                          <p:val>
                                            <p:strVal val="#ppt_y+0.1"/>
                                          </p:val>
                                        </p:tav>
                                      </p:tavLst>
                                    </p:anim>
                                    <p:anim calcmode="lin" valueType="num">
                                      <p:cBhvr>
                                        <p:cTn id="16" dur="600" accel="100000" fill="hold">
                                          <p:stCondLst>
                                            <p:cond delay="2400"/>
                                          </p:stCondLst>
                                        </p:cTn>
                                        <p:tgtEl>
                                          <p:spTgt spid="11267">
                                            <p:txEl>
                                              <p:pRg st="0" end="0"/>
                                            </p:txEl>
                                          </p:spTgt>
                                        </p:tgtEl>
                                        <p:attrNameLst>
                                          <p:attrName>ppt_x</p:attrName>
                                        </p:attrNameLst>
                                      </p:cBhvr>
                                      <p:tavLst>
                                        <p:tav tm="0">
                                          <p:val>
                                            <p:strVal val="#ppt_x-0.05"/>
                                          </p:val>
                                        </p:tav>
                                        <p:tav tm="100000">
                                          <p:val>
                                            <p:strVal val="#ppt_x"/>
                                          </p:val>
                                        </p:tav>
                                      </p:tavLst>
                                    </p:anim>
                                    <p:anim calcmode="lin" valueType="num">
                                      <p:cBhvr>
                                        <p:cTn id="17" dur="600" accel="100000" fill="hold">
                                          <p:stCondLst>
                                            <p:cond delay="2400"/>
                                          </p:stCondLst>
                                        </p:cTn>
                                        <p:tgtEl>
                                          <p:spTgt spid="1126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additive="repl">
                                        <p:cTn id="21" dur="1" fill="hold">
                                          <p:stCondLst>
                                            <p:cond delay="0"/>
                                          </p:stCondLst>
                                        </p:cTn>
                                        <p:tgtEl>
                                          <p:spTgt spid="8"/>
                                        </p:tgtEl>
                                        <p:attrNameLst>
                                          <p:attrName>style.visibility</p:attrName>
                                        </p:attrNameLst>
                                      </p:cBhvr>
                                      <p:to>
                                        <p:strVal val="visible"/>
                                      </p:to>
                                    </p:set>
                                    <p:animEffect transition="in" filter="barn(inVertical)">
                                      <p:cBhvr additive="repl">
                                        <p:cTn id="22" dur="3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nodeType="clickEffect">
                                  <p:stCondLst>
                                    <p:cond delay="0"/>
                                  </p:stCondLst>
                                  <p:childTnLst>
                                    <p:set>
                                      <p:cBhvr>
                                        <p:cTn id="26" dur="1" fill="hold">
                                          <p:stCondLst>
                                            <p:cond delay="0"/>
                                          </p:stCondLst>
                                        </p:cTn>
                                        <p:tgtEl>
                                          <p:spTgt spid="11267">
                                            <p:txEl>
                                              <p:pRg st="1" end="1"/>
                                            </p:txEl>
                                          </p:spTgt>
                                        </p:tgtEl>
                                        <p:attrNameLst>
                                          <p:attrName>style.visibility</p:attrName>
                                        </p:attrNameLst>
                                      </p:cBhvr>
                                      <p:to>
                                        <p:strVal val="visible"/>
                                      </p:to>
                                    </p:set>
                                    <p:anim calcmode="lin" valueType="num">
                                      <p:cBhvr>
                                        <p:cTn id="27" dur="3000" fill="hold"/>
                                        <p:tgtEl>
                                          <p:spTgt spid="11267">
                                            <p:txEl>
                                              <p:pRg st="1" end="1"/>
                                            </p:txEl>
                                          </p:spTgt>
                                        </p:tgtEl>
                                        <p:attrNameLst>
                                          <p:attrName>ppt_x</p:attrName>
                                        </p:attrNameLst>
                                      </p:cBhvr>
                                      <p:tavLst>
                                        <p:tav tm="0">
                                          <p:val>
                                            <p:strVal val="#ppt_x-.2"/>
                                          </p:val>
                                        </p:tav>
                                        <p:tav tm="100000">
                                          <p:val>
                                            <p:strVal val="#ppt_x"/>
                                          </p:val>
                                        </p:tav>
                                      </p:tavLst>
                                    </p:anim>
                                    <p:anim calcmode="lin" valueType="num">
                                      <p:cBhvr>
                                        <p:cTn id="28" dur="3000" fill="hold"/>
                                        <p:tgtEl>
                                          <p:spTgt spid="112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9" dur="3000"/>
                                        <p:tgtEl>
                                          <p:spTgt spid="11267">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nodeType="clickEffect">
                                  <p:stCondLst>
                                    <p:cond delay="0"/>
                                  </p:stCondLst>
                                  <p:childTnLst>
                                    <p:set>
                                      <p:cBhvr>
                                        <p:cTn id="33" dur="1" fill="hold">
                                          <p:stCondLst>
                                            <p:cond delay="0"/>
                                          </p:stCondLst>
                                        </p:cTn>
                                        <p:tgtEl>
                                          <p:spTgt spid="11267">
                                            <p:txEl>
                                              <p:pRg st="2" end="2"/>
                                            </p:txEl>
                                          </p:spTgt>
                                        </p:tgtEl>
                                        <p:attrNameLst>
                                          <p:attrName>style.visibility</p:attrName>
                                        </p:attrNameLst>
                                      </p:cBhvr>
                                      <p:to>
                                        <p:strVal val="visible"/>
                                      </p:to>
                                    </p:set>
                                    <p:anim calcmode="lin" valueType="num">
                                      <p:cBhvr>
                                        <p:cTn id="34" dur="3000" fill="hold"/>
                                        <p:tgtEl>
                                          <p:spTgt spid="11267">
                                            <p:txEl>
                                              <p:pRg st="2" end="2"/>
                                            </p:txEl>
                                          </p:spTgt>
                                        </p:tgtEl>
                                        <p:attrNameLst>
                                          <p:attrName>ppt_x</p:attrName>
                                        </p:attrNameLst>
                                      </p:cBhvr>
                                      <p:tavLst>
                                        <p:tav tm="0">
                                          <p:val>
                                            <p:strVal val="#ppt_x-.2"/>
                                          </p:val>
                                        </p:tav>
                                        <p:tav tm="100000">
                                          <p:val>
                                            <p:strVal val="#ppt_x"/>
                                          </p:val>
                                        </p:tav>
                                      </p:tavLst>
                                    </p:anim>
                                    <p:anim calcmode="lin" valueType="num">
                                      <p:cBhvr>
                                        <p:cTn id="35" dur="3000" fill="hold"/>
                                        <p:tgtEl>
                                          <p:spTgt spid="1126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6" dur="3000"/>
                                        <p:tgtEl>
                                          <p:spTgt spid="11267">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269"/>
                                        </p:tgtEl>
                                        <p:attrNameLst>
                                          <p:attrName>style.visibility</p:attrName>
                                        </p:attrNameLst>
                                      </p:cBhvr>
                                      <p:to>
                                        <p:strVal val="visible"/>
                                      </p:to>
                                    </p:set>
                                    <p:animEffect transition="in" filter="randombar(horizontal)">
                                      <p:cBhvr>
                                        <p:cTn id="45" dur="3000"/>
                                        <p:tgtEl>
                                          <p:spTgt spid="1126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nodeType="clickEffect">
                                  <p:stCondLst>
                                    <p:cond delay="0"/>
                                  </p:stCondLst>
                                  <p:childTnLst>
                                    <p:set>
                                      <p:cBhvr additive="repl">
                                        <p:cTn id="49" dur="1" fill="hold">
                                          <p:stCondLst>
                                            <p:cond delay="0"/>
                                          </p:stCondLst>
                                        </p:cTn>
                                        <p:tgtEl>
                                          <p:spTgt spid="9"/>
                                        </p:tgtEl>
                                        <p:attrNameLst>
                                          <p:attrName>style.visibility</p:attrName>
                                        </p:attrNameLst>
                                      </p:cBhvr>
                                      <p:to>
                                        <p:strVal val="visible"/>
                                      </p:to>
                                    </p:set>
                                    <p:animEffect transition="in" filter="barn(inVertical)">
                                      <p:cBhvr additive="repl">
                                        <p:cTn id="50" dur="3000"/>
                                        <p:tgtEl>
                                          <p:spTgt spid="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nodeType="clickEffect">
                                  <p:stCondLst>
                                    <p:cond delay="0"/>
                                  </p:stCondLst>
                                  <p:childTnLst>
                                    <p:set>
                                      <p:cBhvr>
                                        <p:cTn id="54" dur="1" fill="hold">
                                          <p:stCondLst>
                                            <p:cond delay="0"/>
                                          </p:stCondLst>
                                        </p:cTn>
                                        <p:tgtEl>
                                          <p:spTgt spid="11267">
                                            <p:txEl>
                                              <p:pRg st="3" end="3"/>
                                            </p:txEl>
                                          </p:spTgt>
                                        </p:tgtEl>
                                        <p:attrNameLst>
                                          <p:attrName>style.visibility</p:attrName>
                                        </p:attrNameLst>
                                      </p:cBhvr>
                                      <p:to>
                                        <p:strVal val="visible"/>
                                      </p:to>
                                    </p:set>
                                    <p:anim calcmode="lin" valueType="num">
                                      <p:cBhvr>
                                        <p:cTn id="55" dur="3000" fill="hold"/>
                                        <p:tgtEl>
                                          <p:spTgt spid="11267">
                                            <p:txEl>
                                              <p:pRg st="3" end="3"/>
                                            </p:txEl>
                                          </p:spTgt>
                                        </p:tgtEl>
                                        <p:attrNameLst>
                                          <p:attrName>ppt_x</p:attrName>
                                        </p:attrNameLst>
                                      </p:cBhvr>
                                      <p:tavLst>
                                        <p:tav tm="0">
                                          <p:val>
                                            <p:strVal val="#ppt_x-.2"/>
                                          </p:val>
                                        </p:tav>
                                        <p:tav tm="100000">
                                          <p:val>
                                            <p:strVal val="#ppt_x"/>
                                          </p:val>
                                        </p:tav>
                                      </p:tavLst>
                                    </p:anim>
                                    <p:anim calcmode="lin" valueType="num">
                                      <p:cBhvr>
                                        <p:cTn id="56" dur="3000" fill="hold"/>
                                        <p:tgtEl>
                                          <p:spTgt spid="112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57" dur="3000"/>
                                        <p:tgtEl>
                                          <p:spTgt spid="11267">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nodeType="clickEffect">
                                  <p:stCondLst>
                                    <p:cond delay="0"/>
                                  </p:stCondLst>
                                  <p:childTnLst>
                                    <p:set>
                                      <p:cBhvr>
                                        <p:cTn id="61" dur="1" fill="hold">
                                          <p:stCondLst>
                                            <p:cond delay="0"/>
                                          </p:stCondLst>
                                        </p:cTn>
                                        <p:tgtEl>
                                          <p:spTgt spid="11267">
                                            <p:txEl>
                                              <p:pRg st="4" end="4"/>
                                            </p:txEl>
                                          </p:spTgt>
                                        </p:tgtEl>
                                        <p:attrNameLst>
                                          <p:attrName>style.visibility</p:attrName>
                                        </p:attrNameLst>
                                      </p:cBhvr>
                                      <p:to>
                                        <p:strVal val="visible"/>
                                      </p:to>
                                    </p:set>
                                    <p:animEffect transition="in" filter="circle(in)">
                                      <p:cBhvr>
                                        <p:cTn id="62" dur="2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12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87463" y="0"/>
            <a:ext cx="5426075" cy="1143000"/>
          </a:xfrm>
        </p:spPr>
        <p:txBody>
          <a:bodyPr/>
          <a:lstStyle/>
          <a:p>
            <a:pPr algn="ctr">
              <a:defRPr/>
            </a:pPr>
            <a:r>
              <a:rPr lang="hu-HU" b="1" dirty="0" smtClean="0"/>
              <a:t>II. FLEET (3.)</a:t>
            </a:r>
            <a:endParaRPr lang="hu-HU" b="1" dirty="0"/>
          </a:p>
        </p:txBody>
      </p:sp>
      <p:sp>
        <p:nvSpPr>
          <p:cNvPr id="12291" name="Tartalom helye 2"/>
          <p:cNvSpPr>
            <a:spLocks noGrp="1"/>
          </p:cNvSpPr>
          <p:nvPr>
            <p:ph sz="quarter" idx="1"/>
          </p:nvPr>
        </p:nvSpPr>
        <p:spPr>
          <a:xfrm>
            <a:off x="468313" y="1509713"/>
            <a:ext cx="7686675" cy="4873625"/>
          </a:xfrm>
        </p:spPr>
        <p:txBody>
          <a:bodyPr/>
          <a:lstStyle/>
          <a:p>
            <a:pPr marL="273050" lvl="2" indent="-273050">
              <a:spcBef>
                <a:spcPts val="600"/>
              </a:spcBef>
              <a:buClr>
                <a:srgbClr val="FE8637"/>
              </a:buClr>
              <a:buSzPct val="70000"/>
              <a:buFont typeface="Wingdings" pitchFamily="2" charset="2"/>
              <a:buChar char=""/>
              <a:defRPr/>
            </a:pP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70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pce</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megatrailer</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(3m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high</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/102 m</a:t>
            </a:r>
            <a:r>
              <a:rPr lang="hu-HU" b="1" baseline="30000" dirty="0" smtClean="0">
                <a:effectLst>
                  <a:outerShdw blurRad="38100" dist="38100" dir="2700000" algn="tl">
                    <a:srgbClr val="000000">
                      <a:alpha val="43137"/>
                    </a:srgbClr>
                  </a:outerShdw>
                </a:effectLst>
                <a:latin typeface="Eras Medium ITC" pitchFamily="34" charset="0"/>
                <a:cs typeface="Times New Roman" pitchFamily="18" charset="0"/>
              </a:rPr>
              <a:t>3</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a:t>
            </a:r>
          </a:p>
          <a:p>
            <a:pPr marL="0" indent="0">
              <a:buClr>
                <a:srgbClr val="FE8637"/>
              </a:buClr>
              <a:defRPr/>
            </a:pPr>
            <a:endParaRPr lang="hu-HU" b="1" dirty="0" smtClean="0">
              <a:effectLst>
                <a:outerShdw blurRad="38100" dist="38100" dir="2700000" algn="tl">
                  <a:srgbClr val="000000">
                    <a:alpha val="43137"/>
                  </a:srgbClr>
                </a:outerShdw>
              </a:effectLst>
              <a:latin typeface="Eras Medium ITC" pitchFamily="34" charset="0"/>
              <a:cs typeface="Times New Roman" pitchFamily="18" charset="0"/>
            </a:endParaRPr>
          </a:p>
          <a:p>
            <a:pPr>
              <a:buClr>
                <a:srgbClr val="FE8637"/>
              </a:buClr>
              <a:buFont typeface="Wingdings" pitchFamily="2" charset="2"/>
              <a:buChar char=""/>
              <a:defRPr/>
            </a:pP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8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pce</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standard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trucks</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/95 m</a:t>
            </a:r>
            <a:r>
              <a:rPr lang="hu-HU" b="1" baseline="30000" dirty="0" smtClean="0">
                <a:effectLst>
                  <a:outerShdw blurRad="38100" dist="38100" dir="2700000" algn="tl">
                    <a:srgbClr val="000000">
                      <a:alpha val="43137"/>
                    </a:srgbClr>
                  </a:outerShdw>
                </a:effectLst>
                <a:latin typeface="Eras Medium ITC" pitchFamily="34" charset="0"/>
                <a:cs typeface="Times New Roman" pitchFamily="18" charset="0"/>
              </a:rPr>
              <a:t>3</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a:t>
            </a:r>
            <a:endParaRPr lang="hu-HU" b="1" dirty="0">
              <a:effectLst>
                <a:outerShdw blurRad="38100" dist="38100" dir="2700000" algn="tl">
                  <a:srgbClr val="000000">
                    <a:alpha val="43137"/>
                  </a:srgbClr>
                </a:outerShdw>
              </a:effectLst>
              <a:latin typeface="Eras Medium ITC" pitchFamily="34" charset="0"/>
              <a:cs typeface="Times New Roman" pitchFamily="18" charset="0"/>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0878063">
            <a:off x="4608607" y="3288483"/>
            <a:ext cx="3883783" cy="2912837"/>
          </a:xfrm>
          <a:prstGeom prst="rect">
            <a:avLst/>
          </a:prstGeom>
          <a:noFill/>
          <a:ln>
            <a:noFill/>
          </a:ln>
          <a:effectLst>
            <a:outerShdw dist="35921" dir="2700000" algn="ctr" rotWithShape="0">
              <a:srgbClr val="808080"/>
            </a:outerShdw>
            <a:softEdge rad="3175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11923" y="144016"/>
            <a:ext cx="2141413" cy="2855218"/>
          </a:xfrm>
          <a:prstGeom prst="rect">
            <a:avLst/>
          </a:prstGeom>
          <a:noFill/>
          <a:ln>
            <a:noFill/>
          </a:ln>
          <a:effectLst>
            <a:outerShdw dist="35921" dir="2700000" algn="ctr" rotWithShape="0">
              <a:srgbClr val="808080"/>
            </a:outerShdw>
            <a:softEdge rad="1270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8630">
            <a:off x="539724" y="3404123"/>
            <a:ext cx="3820097" cy="2865512"/>
          </a:xfrm>
          <a:prstGeom prst="rect">
            <a:avLst/>
          </a:prstGeom>
          <a:noFill/>
          <a:ln>
            <a:noFill/>
          </a:ln>
          <a:effectLst>
            <a:outerShdw blurRad="76200" dir="18900000" sy="23000" kx="-1200000" algn="bl" rotWithShape="0">
              <a:prstClr val="black">
                <a:alpha val="20000"/>
              </a:prstClr>
            </a:outerShdw>
            <a:softEdge rad="1270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Tree>
    <p:custDataLst>
      <p:tags r:id="rId1"/>
    </p:custDataLst>
  </p:cSld>
  <p:clrMapOvr>
    <a:masterClrMapping/>
  </p:clrMapOvr>
  <p:transition spd="slow" advClick="0" advTm="58043">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8"/>
                                        </p:tgtEl>
                                        <p:attrNameLst>
                                          <p:attrName>style.visibility</p:attrName>
                                        </p:attrNameLst>
                                      </p:cBhvr>
                                      <p:to>
                                        <p:strVal val="visible"/>
                                      </p:to>
                                    </p:set>
                                    <p:animEffect transition="in" filter="diamond(in)">
                                      <p:cBhvr additive="repl">
                                        <p:cTn id="7" dur="3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3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additive="repl">
                                        <p:cTn id="16" dur="1" fill="hold">
                                          <p:stCondLst>
                                            <p:cond delay="0"/>
                                          </p:stCondLst>
                                        </p:cTn>
                                        <p:tgtEl>
                                          <p:spTgt spid="9"/>
                                        </p:tgtEl>
                                        <p:attrNameLst>
                                          <p:attrName>style.visibility</p:attrName>
                                        </p:attrNameLst>
                                      </p:cBhvr>
                                      <p:to>
                                        <p:strVal val="visible"/>
                                      </p:to>
                                    </p:set>
                                    <p:animEffect transition="in" filter="diamond(in)">
                                      <p:cBhvr additive="repl">
                                        <p:cTn id="17" dur="3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nodeType="clickEffect">
                                  <p:stCondLst>
                                    <p:cond delay="0"/>
                                  </p:stCondLst>
                                  <p:childTnLst>
                                    <p:set>
                                      <p:cBhvr>
                                        <p:cTn id="21" dur="1" fill="hold">
                                          <p:stCondLst>
                                            <p:cond delay="0"/>
                                          </p:stCondLst>
                                        </p:cTn>
                                        <p:tgtEl>
                                          <p:spTgt spid="12291">
                                            <p:txEl>
                                              <p:pRg st="0" end="0"/>
                                            </p:txEl>
                                          </p:spTgt>
                                        </p:tgtEl>
                                        <p:attrNameLst>
                                          <p:attrName>style.visibility</p:attrName>
                                        </p:attrNameLst>
                                      </p:cBhvr>
                                      <p:to>
                                        <p:strVal val="visible"/>
                                      </p:to>
                                    </p:set>
                                    <p:animScale>
                                      <p:cBhvr>
                                        <p:cTn id="22" dur="3000" decel="50000" fill="hold">
                                          <p:stCondLst>
                                            <p:cond delay="0"/>
                                          </p:stCondLst>
                                        </p:cTn>
                                        <p:tgtEl>
                                          <p:spTgt spid="1229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3000" decel="50000" fill="hold">
                                          <p:stCondLst>
                                            <p:cond delay="0"/>
                                          </p:stCondLst>
                                        </p:cTn>
                                        <p:tgtEl>
                                          <p:spTgt spid="12291">
                                            <p:txEl>
                                              <p:pRg st="0" end="0"/>
                                            </p:txEl>
                                          </p:spTgt>
                                        </p:tgtEl>
                                        <p:attrNameLst>
                                          <p:attrName>ppt_x</p:attrName>
                                          <p:attrName>ppt_y</p:attrName>
                                        </p:attrNameLst>
                                      </p:cBhvr>
                                    </p:animMotion>
                                    <p:animEffect transition="in" filter="fade">
                                      <p:cBhvr>
                                        <p:cTn id="24" dur="3000"/>
                                        <p:tgtEl>
                                          <p:spTgt spid="1229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additive="repl">
                                        <p:cTn id="28" dur="1" fill="hold">
                                          <p:stCondLst>
                                            <p:cond delay="0"/>
                                          </p:stCondLst>
                                        </p:cTn>
                                        <p:tgtEl>
                                          <p:spTgt spid="7"/>
                                        </p:tgtEl>
                                        <p:attrNameLst>
                                          <p:attrName>style.visibility</p:attrName>
                                        </p:attrNameLst>
                                      </p:cBhvr>
                                      <p:to>
                                        <p:strVal val="visible"/>
                                      </p:to>
                                    </p:set>
                                    <p:animEffect transition="in" filter="diamond(in)">
                                      <p:cBhvr additive="repl">
                                        <p:cTn id="29" dur="30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2" presetClass="entr" presetSubtype="0" fill="hold" nodeType="clickEffect">
                                  <p:stCondLst>
                                    <p:cond delay="0"/>
                                  </p:stCondLst>
                                  <p:childTnLst>
                                    <p:set>
                                      <p:cBhvr>
                                        <p:cTn id="33" dur="1" fill="hold">
                                          <p:stCondLst>
                                            <p:cond delay="0"/>
                                          </p:stCondLst>
                                        </p:cTn>
                                        <p:tgtEl>
                                          <p:spTgt spid="12291">
                                            <p:txEl>
                                              <p:pRg st="2" end="2"/>
                                            </p:txEl>
                                          </p:spTgt>
                                        </p:tgtEl>
                                        <p:attrNameLst>
                                          <p:attrName>style.visibility</p:attrName>
                                        </p:attrNameLst>
                                      </p:cBhvr>
                                      <p:to>
                                        <p:strVal val="visible"/>
                                      </p:to>
                                    </p:set>
                                    <p:animScale>
                                      <p:cBhvr>
                                        <p:cTn id="34" dur="3000" decel="50000" fill="hold">
                                          <p:stCondLst>
                                            <p:cond delay="0"/>
                                          </p:stCondLst>
                                        </p:cTn>
                                        <p:tgtEl>
                                          <p:spTgt spid="1229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3000" decel="50000" fill="hold">
                                          <p:stCondLst>
                                            <p:cond delay="0"/>
                                          </p:stCondLst>
                                        </p:cTn>
                                        <p:tgtEl>
                                          <p:spTgt spid="12291">
                                            <p:txEl>
                                              <p:pRg st="2" end="2"/>
                                            </p:txEl>
                                          </p:spTgt>
                                        </p:tgtEl>
                                        <p:attrNameLst>
                                          <p:attrName>ppt_x</p:attrName>
                                          <p:attrName>ppt_y</p:attrName>
                                        </p:attrNameLst>
                                      </p:cBhvr>
                                    </p:animMotion>
                                    <p:animEffect transition="in" filter="fade">
                                      <p:cBhvr>
                                        <p:cTn id="36" dur="30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8786" y="571500"/>
            <a:ext cx="9090927" cy="6818195"/>
          </a:xfrm>
          <a:prstGeom prst="rect">
            <a:avLst/>
          </a:prstGeom>
          <a:effectLst>
            <a:softEdge rad="635000"/>
          </a:effectLst>
        </p:spPr>
      </p:pic>
      <p:sp>
        <p:nvSpPr>
          <p:cNvPr id="14337" name="Text Box 1"/>
          <p:cNvSpPr txBox="1">
            <a:spLocks noChangeArrowheads="1"/>
          </p:cNvSpPr>
          <p:nvPr/>
        </p:nvSpPr>
        <p:spPr bwMode="auto">
          <a:xfrm>
            <a:off x="1287463" y="0"/>
            <a:ext cx="54260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gn="ctr" eaLnBrk="1" hangingPunct="1"/>
            <a:r>
              <a:rPr lang="hu-HU" sz="3000" b="1">
                <a:solidFill>
                  <a:srgbClr val="575F6D"/>
                </a:solidFill>
                <a:latin typeface="Century Schoolbook" pitchFamily="18" charset="0"/>
                <a:ea typeface="Lucida Sans Unicode" pitchFamily="34" charset="0"/>
                <a:cs typeface="Lucida Sans Unicode" pitchFamily="34" charset="0"/>
              </a:rPr>
              <a:t>II. JÁRMŰPARK (4.)</a:t>
            </a:r>
          </a:p>
          <a:p>
            <a:pPr algn="ctr" eaLnBrk="1" hangingPunct="1"/>
            <a:r>
              <a:rPr lang="hu-HU" sz="3000" b="1">
                <a:solidFill>
                  <a:srgbClr val="575F6D"/>
                </a:solidFill>
                <a:latin typeface="Century Schoolbook" pitchFamily="18" charset="0"/>
                <a:ea typeface="Lucida Sans Unicode" pitchFamily="34" charset="0"/>
                <a:cs typeface="Lucida Sans Unicode" pitchFamily="34" charset="0"/>
              </a:rPr>
              <a:t>Trailers (104 pce)</a:t>
            </a:r>
          </a:p>
        </p:txBody>
      </p:sp>
      <p:sp>
        <p:nvSpPr>
          <p:cNvPr id="14338" name="Text Box 2"/>
          <p:cNvSpPr txBox="1">
            <a:spLocks noChangeArrowheads="1"/>
          </p:cNvSpPr>
          <p:nvPr/>
        </p:nvSpPr>
        <p:spPr bwMode="auto">
          <a:xfrm>
            <a:off x="1046163" y="1538288"/>
            <a:ext cx="6999287" cy="533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cs typeface="Lucida Sans Unicode" pitchFamily="34" charset="0"/>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cs typeface="Lucida Sans Unicode" pitchFamily="34" charset="0"/>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cs typeface="Lucida Sans Unicode" pitchFamily="34" charset="0"/>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cs typeface="Lucida Sans Unicode" pitchFamily="34" charset="0"/>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cs typeface="Lucida Sans Unicode"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cs typeface="Lucida Sans Unicode"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cs typeface="Lucida Sans Unicode"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cs typeface="Lucida Sans Unicode"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cs typeface="Lucida Sans Unicode" pitchFamily="34" charset="0"/>
              </a:defRPr>
            </a:lvl9pPr>
          </a:lstStyle>
          <a:p>
            <a:pPr>
              <a:spcBef>
                <a:spcPts val="600"/>
              </a:spcBef>
              <a:buClr>
                <a:srgbClr val="FE8637"/>
              </a:buClr>
              <a:buFont typeface="Wingdings" pitchFamily="2" charset="2"/>
              <a:buChar char=""/>
              <a:defRPr/>
            </a:pP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43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pce</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 KRONE </a:t>
            </a:r>
            <a:r>
              <a:rPr lang="hu-HU" sz="2000" b="1" i="1" dirty="0" smtClean="0">
                <a:effectLst>
                  <a:outerShdw blurRad="38100" dist="38100" dir="2700000" algn="tl">
                    <a:srgbClr val="000000">
                      <a:alpha val="43137"/>
                    </a:srgbClr>
                  </a:outerShdw>
                </a:effectLst>
                <a:latin typeface="Eras Medium ITC" pitchFamily="34" charset="0"/>
                <a:cs typeface="Times New Roman" pitchFamily="18" charset="0"/>
              </a:rPr>
              <a:t>CODE XL</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 mega  /102 m</a:t>
            </a:r>
            <a:r>
              <a:rPr lang="hu-HU" sz="2000" b="1" baseline="30000" dirty="0" smtClean="0">
                <a:effectLst>
                  <a:outerShdw blurRad="38100" dist="38100" dir="2700000" algn="tl">
                    <a:srgbClr val="000000">
                      <a:alpha val="43137"/>
                    </a:srgbClr>
                  </a:outerShdw>
                </a:effectLst>
                <a:latin typeface="Eras Medium ITC" pitchFamily="34" charset="0"/>
                <a:cs typeface="Times New Roman" pitchFamily="18" charset="0"/>
              </a:rPr>
              <a:t>3/</a:t>
            </a:r>
            <a:endParaRPr lang="hu-HU" sz="2000" b="1" dirty="0">
              <a:effectLst>
                <a:outerShdw blurRad="38100" dist="38100" dir="2700000" algn="tl">
                  <a:srgbClr val="000000">
                    <a:alpha val="43137"/>
                  </a:srgbClr>
                </a:outerShdw>
              </a:effectLst>
              <a:latin typeface="Eras Medium ITC" pitchFamily="34" charset="0"/>
              <a:cs typeface="Times New Roman" pitchFamily="18" charset="0"/>
            </a:endParaRPr>
          </a:p>
          <a:p>
            <a:pPr marL="457200" indent="-457200">
              <a:spcBef>
                <a:spcPts val="600"/>
              </a:spcBef>
              <a:buClr>
                <a:srgbClr val="FE8637"/>
              </a:buClr>
              <a:buFont typeface="Wingdings" pitchFamily="2" charset="2"/>
              <a:buChar char="à"/>
              <a:defRPr/>
            </a:pP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produced</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in</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000" b="1" u="sng" dirty="0" smtClean="0">
                <a:effectLst>
                  <a:outerShdw blurRad="38100" dist="38100" dir="2700000" algn="tl">
                    <a:srgbClr val="000000">
                      <a:alpha val="43137"/>
                    </a:srgbClr>
                  </a:outerShdw>
                </a:effectLst>
                <a:latin typeface="Eras Medium ITC" pitchFamily="34" charset="0"/>
                <a:cs typeface="Times New Roman" pitchFamily="18" charset="0"/>
              </a:rPr>
              <a:t>2011/2012</a:t>
            </a:r>
          </a:p>
          <a:p>
            <a:pPr marL="0" indent="0">
              <a:spcBef>
                <a:spcPts val="600"/>
              </a:spcBef>
              <a:buClr>
                <a:srgbClr val="FE8637"/>
              </a:buClr>
              <a:defRPr/>
            </a:pPr>
            <a:endParaRPr lang="hu-HU" sz="2000" b="1" u="sng" dirty="0" smtClean="0">
              <a:effectLst>
                <a:outerShdw blurRad="38100" dist="38100" dir="2700000" algn="tl">
                  <a:srgbClr val="000000">
                    <a:alpha val="43137"/>
                  </a:srgbClr>
                </a:outerShdw>
              </a:effectLst>
              <a:latin typeface="Eras Medium ITC" pitchFamily="34" charset="0"/>
              <a:cs typeface="Times New Roman" pitchFamily="18" charset="0"/>
            </a:endParaRPr>
          </a:p>
          <a:p>
            <a:pPr>
              <a:spcBef>
                <a:spcPts val="600"/>
              </a:spcBef>
              <a:buClr>
                <a:srgbClr val="FE8637"/>
              </a:buClr>
              <a:buFont typeface="Wingdings" pitchFamily="2" charset="2"/>
              <a:buChar char=""/>
              <a:defRPr/>
            </a:pP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16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pce</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 KRONE , mega  </a:t>
            </a:r>
            <a:r>
              <a:rPr lang="hu-HU" sz="2000" b="1" dirty="0">
                <a:effectLst>
                  <a:outerShdw blurRad="38100" dist="38100" dir="2700000" algn="tl">
                    <a:srgbClr val="000000">
                      <a:alpha val="43137"/>
                    </a:srgbClr>
                  </a:outerShdw>
                </a:effectLst>
                <a:latin typeface="Eras Medium ITC" pitchFamily="34" charset="0"/>
                <a:cs typeface="Times New Roman" pitchFamily="18" charset="0"/>
              </a:rPr>
              <a:t>/</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102 </a:t>
            </a:r>
            <a:r>
              <a:rPr lang="hu-HU" sz="2000" b="1" dirty="0">
                <a:effectLst>
                  <a:outerShdw blurRad="38100" dist="38100" dir="2700000" algn="tl">
                    <a:srgbClr val="000000">
                      <a:alpha val="43137"/>
                    </a:srgbClr>
                  </a:outerShdw>
                </a:effectLst>
                <a:latin typeface="Eras Medium ITC" pitchFamily="34" charset="0"/>
                <a:cs typeface="Times New Roman" pitchFamily="18" charset="0"/>
              </a:rPr>
              <a:t>m</a:t>
            </a:r>
            <a:r>
              <a:rPr lang="hu-HU" sz="2000" b="1" baseline="30000" dirty="0">
                <a:effectLst>
                  <a:outerShdw blurRad="38100" dist="38100" dir="2700000" algn="tl">
                    <a:srgbClr val="000000">
                      <a:alpha val="43137"/>
                    </a:srgbClr>
                  </a:outerShdw>
                </a:effectLst>
                <a:latin typeface="Eras Medium ITC" pitchFamily="34" charset="0"/>
                <a:cs typeface="Times New Roman" pitchFamily="18" charset="0"/>
              </a:rPr>
              <a:t>3</a:t>
            </a:r>
            <a:r>
              <a:rPr lang="hu-HU" sz="2000" b="1" baseline="30000" dirty="0" smtClean="0">
                <a:effectLst>
                  <a:outerShdw blurRad="38100" dist="38100" dir="2700000" algn="tl">
                    <a:srgbClr val="000000">
                      <a:alpha val="43137"/>
                    </a:srgbClr>
                  </a:outerShdw>
                </a:effectLst>
                <a:latin typeface="Eras Medium ITC" pitchFamily="34" charset="0"/>
                <a:cs typeface="Times New Roman" pitchFamily="18" charset="0"/>
              </a:rPr>
              <a:t>/</a:t>
            </a:r>
            <a:endParaRPr lang="hu-HU" sz="2000" b="1" dirty="0" smtClean="0">
              <a:effectLst>
                <a:outerShdw blurRad="38100" dist="38100" dir="2700000" algn="tl">
                  <a:srgbClr val="000000">
                    <a:alpha val="43137"/>
                  </a:srgbClr>
                </a:outerShdw>
              </a:effectLst>
              <a:latin typeface="Eras Medium ITC" pitchFamily="34" charset="0"/>
              <a:cs typeface="Times New Roman" pitchFamily="18" charset="0"/>
            </a:endParaRPr>
          </a:p>
          <a:p>
            <a:pPr marL="457200" indent="-457200">
              <a:spcBef>
                <a:spcPts val="600"/>
              </a:spcBef>
              <a:buClr>
                <a:srgbClr val="FE8637"/>
              </a:buClr>
              <a:buFont typeface="Wingdings" pitchFamily="2" charset="2"/>
              <a:buChar char="à"/>
              <a:defRPr/>
            </a:pP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average</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age</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 4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years</a:t>
            </a:r>
            <a:endParaRPr lang="hu-HU" sz="2000" b="1" dirty="0" smtClean="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endParaRPr>
          </a:p>
          <a:p>
            <a:pPr marL="0" indent="0">
              <a:spcBef>
                <a:spcPts val="600"/>
              </a:spcBef>
              <a:buClr>
                <a:srgbClr val="FE8637"/>
              </a:buClr>
              <a:defRPr/>
            </a:pPr>
            <a:endParaRPr lang="hu-HU" sz="2000" b="1" dirty="0">
              <a:effectLst>
                <a:outerShdw blurRad="38100" dist="38100" dir="2700000" algn="tl">
                  <a:srgbClr val="000000">
                    <a:alpha val="43137"/>
                  </a:srgbClr>
                </a:outerShdw>
              </a:effectLst>
              <a:latin typeface="Eras Medium ITC" pitchFamily="34" charset="0"/>
              <a:cs typeface="Times New Roman" pitchFamily="18" charset="0"/>
            </a:endParaRPr>
          </a:p>
          <a:p>
            <a:pPr>
              <a:spcBef>
                <a:spcPts val="600"/>
              </a:spcBef>
              <a:buClr>
                <a:srgbClr val="FE8637"/>
              </a:buClr>
              <a:buFont typeface="Wingdings" pitchFamily="2" charset="2"/>
              <a:buChar char=""/>
              <a:defRPr/>
            </a:pP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30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pce</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rPr>
              <a:t>Schmitz</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2000" b="1" dirty="0">
                <a:effectLst>
                  <a:outerShdw blurRad="38100" dist="38100" dir="2700000" algn="tl">
                    <a:srgbClr val="000000">
                      <a:alpha val="43137"/>
                    </a:srgbClr>
                  </a:outerShdw>
                </a:effectLst>
                <a:latin typeface="Eras Medium ITC" pitchFamily="34" charset="0"/>
                <a:cs typeface="Times New Roman" pitchFamily="18" charset="0"/>
              </a:rPr>
              <a:t>mega  /</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102 </a:t>
            </a:r>
            <a:r>
              <a:rPr lang="hu-HU" sz="2000" b="1" dirty="0">
                <a:effectLst>
                  <a:outerShdw blurRad="38100" dist="38100" dir="2700000" algn="tl">
                    <a:srgbClr val="000000">
                      <a:alpha val="43137"/>
                    </a:srgbClr>
                  </a:outerShdw>
                </a:effectLst>
                <a:latin typeface="Eras Medium ITC" pitchFamily="34" charset="0"/>
                <a:cs typeface="Times New Roman" pitchFamily="18" charset="0"/>
              </a:rPr>
              <a:t>m</a:t>
            </a:r>
            <a:r>
              <a:rPr lang="hu-HU" sz="2000" b="1" baseline="30000" dirty="0">
                <a:effectLst>
                  <a:outerShdw blurRad="38100" dist="38100" dir="2700000" algn="tl">
                    <a:srgbClr val="000000">
                      <a:alpha val="43137"/>
                    </a:srgbClr>
                  </a:outerShdw>
                </a:effectLst>
                <a:latin typeface="Eras Medium ITC" pitchFamily="34" charset="0"/>
                <a:cs typeface="Times New Roman" pitchFamily="18" charset="0"/>
              </a:rPr>
              <a:t>3/</a:t>
            </a:r>
            <a:endParaRPr lang="hu-HU" sz="2000" b="1" dirty="0">
              <a:effectLst>
                <a:outerShdw blurRad="38100" dist="38100" dir="2700000" algn="tl">
                  <a:srgbClr val="000000">
                    <a:alpha val="43137"/>
                  </a:srgbClr>
                </a:outerShdw>
              </a:effectLst>
              <a:latin typeface="Eras Medium ITC" pitchFamily="34" charset="0"/>
              <a:cs typeface="Times New Roman" pitchFamily="18" charset="0"/>
            </a:endParaRPr>
          </a:p>
          <a:p>
            <a:pPr marL="457200" indent="-457200">
              <a:spcBef>
                <a:spcPts val="600"/>
              </a:spcBef>
              <a:buClr>
                <a:srgbClr val="FE8637"/>
              </a:buClr>
              <a:buFont typeface="Wingdings" pitchFamily="2" charset="2"/>
              <a:buChar char="à"/>
              <a:defRPr/>
            </a:pPr>
            <a:r>
              <a:rPr lang="hu-HU" sz="2000" b="1" dirty="0" err="1">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average</a:t>
            </a:r>
            <a:r>
              <a:rPr lang="hu-HU" sz="2000" b="1" dirty="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 </a:t>
            </a:r>
            <a:r>
              <a:rPr lang="hu-HU" sz="2000" b="1" dirty="0" err="1">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age</a:t>
            </a:r>
            <a:r>
              <a:rPr lang="hu-HU" sz="2000" b="1" dirty="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 </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5 </a:t>
            </a:r>
            <a:r>
              <a:rPr lang="hu-HU" sz="2000" b="1" dirty="0" err="1" smtClean="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years</a:t>
            </a:r>
            <a:endParaRPr lang="hu-HU" sz="2000" b="1" dirty="0" smtClean="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endParaRPr>
          </a:p>
          <a:p>
            <a:pPr marL="0" indent="0">
              <a:spcBef>
                <a:spcPts val="600"/>
              </a:spcBef>
              <a:buClr>
                <a:srgbClr val="FE8637"/>
              </a:buClr>
              <a:defRPr/>
            </a:pPr>
            <a:endParaRPr lang="hu-HU" sz="2000" b="1" dirty="0">
              <a:effectLst>
                <a:outerShdw blurRad="38100" dist="38100" dir="2700000" algn="tl">
                  <a:srgbClr val="000000">
                    <a:alpha val="43137"/>
                  </a:srgbClr>
                </a:outerShdw>
              </a:effectLst>
              <a:latin typeface="Eras Medium ITC" pitchFamily="34" charset="0"/>
              <a:cs typeface="Times New Roman" pitchFamily="18" charset="0"/>
            </a:endParaRPr>
          </a:p>
          <a:p>
            <a:pPr>
              <a:spcBef>
                <a:spcPts val="600"/>
              </a:spcBef>
              <a:buClr>
                <a:srgbClr val="FE8637"/>
              </a:buClr>
              <a:buFont typeface="Wingdings" pitchFamily="2" charset="2"/>
              <a:buChar char=""/>
              <a:defRPr/>
            </a:pPr>
            <a:r>
              <a:rPr lang="hu-HU" b="1" dirty="0">
                <a:effectLst>
                  <a:outerShdw blurRad="38100" dist="38100" dir="2700000" algn="tl">
                    <a:srgbClr val="000000">
                      <a:alpha val="43137"/>
                    </a:srgbClr>
                  </a:outerShdw>
                </a:effectLst>
                <a:latin typeface="Eras Medium ITC" pitchFamily="34" charset="0"/>
                <a:cs typeface="Times New Roman" pitchFamily="18" charset="0"/>
              </a:rPr>
              <a:t>6</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a:effectLst>
                  <a:outerShdw blurRad="38100" dist="38100" dir="2700000" algn="tl">
                    <a:srgbClr val="000000">
                      <a:alpha val="43137"/>
                    </a:srgbClr>
                  </a:outerShdw>
                </a:effectLst>
                <a:latin typeface="Eras Medium ITC" pitchFamily="34" charset="0"/>
                <a:cs typeface="Times New Roman" pitchFamily="18" charset="0"/>
              </a:rPr>
              <a:t>pce</a:t>
            </a:r>
            <a:r>
              <a:rPr lang="hu-HU" b="1" dirty="0">
                <a:effectLst>
                  <a:outerShdw blurRad="38100" dist="38100" dir="2700000" algn="tl">
                    <a:srgbClr val="000000">
                      <a:alpha val="43137"/>
                    </a:srgbClr>
                  </a:outerShdw>
                </a:effectLst>
                <a:latin typeface="Eras Medium ITC" pitchFamily="34" charset="0"/>
                <a:cs typeface="Times New Roman" pitchFamily="18" charset="0"/>
              </a:rPr>
              <a:t>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rPr>
              <a:t>Schwarzmüller</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b="1" dirty="0">
                <a:effectLst>
                  <a:outerShdw blurRad="38100" dist="38100" dir="2700000" algn="tl">
                    <a:srgbClr val="000000">
                      <a:alpha val="43137"/>
                    </a:srgbClr>
                  </a:outerShdw>
                </a:effectLst>
                <a:latin typeface="Eras Medium ITC" pitchFamily="34" charset="0"/>
                <a:cs typeface="Times New Roman" pitchFamily="18" charset="0"/>
              </a:rPr>
              <a:t>mega  /</a:t>
            </a:r>
            <a:r>
              <a:rPr lang="hu-HU" b="1" dirty="0" smtClean="0">
                <a:effectLst>
                  <a:outerShdw blurRad="38100" dist="38100" dir="2700000" algn="tl">
                    <a:srgbClr val="000000">
                      <a:alpha val="43137"/>
                    </a:srgbClr>
                  </a:outerShdw>
                </a:effectLst>
                <a:latin typeface="Eras Medium ITC" pitchFamily="34" charset="0"/>
                <a:cs typeface="Times New Roman" pitchFamily="18" charset="0"/>
              </a:rPr>
              <a:t>102 m</a:t>
            </a:r>
            <a:r>
              <a:rPr lang="hu-HU" b="1" baseline="30000" dirty="0" smtClean="0">
                <a:effectLst>
                  <a:outerShdw blurRad="38100" dist="38100" dir="2700000" algn="tl">
                    <a:srgbClr val="000000">
                      <a:alpha val="43137"/>
                    </a:srgbClr>
                  </a:outerShdw>
                </a:effectLst>
                <a:latin typeface="Eras Medium ITC" pitchFamily="34" charset="0"/>
                <a:cs typeface="Times New Roman" pitchFamily="18" charset="0"/>
              </a:rPr>
              <a:t>3</a:t>
            </a:r>
            <a:r>
              <a:rPr lang="hu-HU" b="1" baseline="30000" dirty="0">
                <a:effectLst>
                  <a:outerShdw blurRad="38100" dist="38100" dir="2700000" algn="tl">
                    <a:srgbClr val="000000">
                      <a:alpha val="43137"/>
                    </a:srgbClr>
                  </a:outerShdw>
                </a:effectLst>
                <a:latin typeface="Eras Medium ITC" pitchFamily="34" charset="0"/>
                <a:cs typeface="Times New Roman" pitchFamily="18" charset="0"/>
              </a:rPr>
              <a:t>/</a:t>
            </a:r>
            <a:endParaRPr lang="hu-HU" b="1" dirty="0">
              <a:effectLst>
                <a:outerShdw blurRad="38100" dist="38100" dir="2700000" algn="tl">
                  <a:srgbClr val="000000">
                    <a:alpha val="43137"/>
                  </a:srgbClr>
                </a:outerShdw>
              </a:effectLst>
              <a:latin typeface="Eras Medium ITC" pitchFamily="34" charset="0"/>
              <a:cs typeface="Times New Roman" pitchFamily="18" charset="0"/>
            </a:endParaRPr>
          </a:p>
          <a:p>
            <a:pPr marL="457200" indent="-457200">
              <a:spcBef>
                <a:spcPts val="600"/>
              </a:spcBef>
              <a:buClr>
                <a:srgbClr val="FE8637"/>
              </a:buClr>
              <a:buFont typeface="Wingdings" pitchFamily="2" charset="2"/>
              <a:buChar char="à"/>
              <a:defRPr/>
            </a:pPr>
            <a:r>
              <a:rPr lang="hu-HU" b="1" dirty="0" err="1">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average</a:t>
            </a:r>
            <a:r>
              <a:rPr lang="hu-HU" b="1" dirty="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 </a:t>
            </a:r>
            <a:r>
              <a:rPr lang="hu-HU" b="1" dirty="0" err="1">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age</a:t>
            </a:r>
            <a:r>
              <a:rPr lang="hu-HU" b="1" dirty="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 </a:t>
            </a:r>
            <a:r>
              <a:rPr lang="hu-HU" b="1" dirty="0" smtClean="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5 </a:t>
            </a:r>
            <a:r>
              <a:rPr lang="hu-HU" b="1" dirty="0" err="1" smtClean="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years</a:t>
            </a:r>
            <a:endParaRPr lang="hu-HU" b="1" dirty="0" smtClean="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endParaRPr>
          </a:p>
          <a:p>
            <a:pPr marL="457200" indent="-457200">
              <a:spcBef>
                <a:spcPts val="600"/>
              </a:spcBef>
              <a:buClr>
                <a:srgbClr val="FE8637"/>
              </a:buClr>
              <a:buFont typeface="Wingdings" pitchFamily="2" charset="2"/>
              <a:buChar char="à"/>
              <a:defRPr/>
            </a:pPr>
            <a:endParaRPr lang="hu-HU" b="1" dirty="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endParaRPr>
          </a:p>
          <a:p>
            <a:pPr>
              <a:spcBef>
                <a:spcPts val="600"/>
              </a:spcBef>
              <a:buClr>
                <a:srgbClr val="FE8637"/>
              </a:buClr>
              <a:buFont typeface="Wingdings" pitchFamily="2" charset="2"/>
              <a:buChar char=""/>
              <a:defRPr/>
            </a:pPr>
            <a:r>
              <a:rPr lang="hu-HU" sz="2000" b="1" dirty="0">
                <a:effectLst>
                  <a:outerShdw blurRad="38100" dist="38100" dir="2700000" algn="tl">
                    <a:srgbClr val="000000">
                      <a:alpha val="43137"/>
                    </a:srgbClr>
                  </a:outerShdw>
                </a:effectLst>
                <a:latin typeface="Eras Medium ITC" pitchFamily="34" charset="0"/>
                <a:cs typeface="Times New Roman" pitchFamily="18" charset="0"/>
              </a:rPr>
              <a:t>6 </a:t>
            </a:r>
            <a:r>
              <a:rPr lang="hu-HU" sz="2000" b="1" dirty="0" err="1">
                <a:effectLst>
                  <a:outerShdw blurRad="38100" dist="38100" dir="2700000" algn="tl">
                    <a:srgbClr val="000000">
                      <a:alpha val="43137"/>
                    </a:srgbClr>
                  </a:outerShdw>
                </a:effectLst>
                <a:latin typeface="Eras Medium ITC" pitchFamily="34" charset="0"/>
                <a:cs typeface="Times New Roman" pitchFamily="18" charset="0"/>
              </a:rPr>
              <a:t>pce</a:t>
            </a:r>
            <a:r>
              <a:rPr lang="hu-HU" sz="2000" b="1" dirty="0">
                <a:effectLst>
                  <a:outerShdw blurRad="38100" dist="38100" dir="2700000" algn="tl">
                    <a:srgbClr val="000000">
                      <a:alpha val="43137"/>
                    </a:srgbClr>
                  </a:outerShdw>
                </a:effectLst>
                <a:latin typeface="Eras Medium ITC" pitchFamily="34" charset="0"/>
                <a:cs typeface="Times New Roman" pitchFamily="18" charset="0"/>
              </a:rPr>
              <a:t> </a:t>
            </a:r>
            <a:r>
              <a:rPr lang="hu-HU" sz="2000" b="1" dirty="0" err="1">
                <a:effectLst>
                  <a:outerShdw blurRad="38100" dist="38100" dir="2700000" algn="tl">
                    <a:srgbClr val="000000">
                      <a:alpha val="43137"/>
                    </a:srgbClr>
                  </a:outerShdw>
                </a:effectLst>
                <a:latin typeface="Eras Medium ITC" pitchFamily="34" charset="0"/>
                <a:cs typeface="Times New Roman" pitchFamily="18" charset="0"/>
              </a:rPr>
              <a:t>Schwarzmüller</a:t>
            </a:r>
            <a:r>
              <a:rPr lang="hu-HU" sz="2000" b="1" dirty="0">
                <a:effectLst>
                  <a:outerShdw blurRad="38100" dist="38100" dir="2700000" algn="tl">
                    <a:srgbClr val="000000">
                      <a:alpha val="43137"/>
                    </a:srgbClr>
                  </a:outerShdw>
                </a:effectLst>
                <a:latin typeface="Eras Medium ITC" pitchFamily="34" charset="0"/>
                <a:cs typeface="Times New Roman" pitchFamily="18" charset="0"/>
              </a:rPr>
              <a:t>, </a:t>
            </a:r>
            <a:r>
              <a:rPr lang="hu-HU" sz="2000" b="1" dirty="0" smtClean="0">
                <a:effectLst>
                  <a:outerShdw blurRad="38100" dist="38100" dir="2700000" algn="tl">
                    <a:srgbClr val="000000">
                      <a:alpha val="43137"/>
                    </a:srgbClr>
                  </a:outerShdw>
                </a:effectLst>
                <a:latin typeface="Eras Medium ITC" pitchFamily="34" charset="0"/>
                <a:cs typeface="Times New Roman" pitchFamily="18" charset="0"/>
              </a:rPr>
              <a:t>standard  /95 </a:t>
            </a:r>
            <a:r>
              <a:rPr lang="hu-HU" sz="2000" b="1" dirty="0">
                <a:effectLst>
                  <a:outerShdw blurRad="38100" dist="38100" dir="2700000" algn="tl">
                    <a:srgbClr val="000000">
                      <a:alpha val="43137"/>
                    </a:srgbClr>
                  </a:outerShdw>
                </a:effectLst>
                <a:latin typeface="Eras Medium ITC" pitchFamily="34" charset="0"/>
                <a:cs typeface="Times New Roman" pitchFamily="18" charset="0"/>
              </a:rPr>
              <a:t>m</a:t>
            </a:r>
            <a:r>
              <a:rPr lang="hu-HU" sz="2000" b="1" baseline="30000" dirty="0">
                <a:effectLst>
                  <a:outerShdw blurRad="38100" dist="38100" dir="2700000" algn="tl">
                    <a:srgbClr val="000000">
                      <a:alpha val="43137"/>
                    </a:srgbClr>
                  </a:outerShdw>
                </a:effectLst>
                <a:latin typeface="Eras Medium ITC" pitchFamily="34" charset="0"/>
                <a:cs typeface="Times New Roman" pitchFamily="18" charset="0"/>
              </a:rPr>
              <a:t>3</a:t>
            </a:r>
            <a:r>
              <a:rPr lang="hu-HU" sz="2000" b="1" baseline="30000" dirty="0" smtClean="0">
                <a:effectLst>
                  <a:outerShdw blurRad="38100" dist="38100" dir="2700000" algn="tl">
                    <a:srgbClr val="000000">
                      <a:alpha val="43137"/>
                    </a:srgbClr>
                  </a:outerShdw>
                </a:effectLst>
                <a:latin typeface="Eras Medium ITC" pitchFamily="34" charset="0"/>
                <a:cs typeface="Times New Roman" pitchFamily="18" charset="0"/>
              </a:rPr>
              <a:t>/</a:t>
            </a:r>
            <a:endParaRPr lang="hu-HU" sz="2000" b="1" dirty="0">
              <a:effectLst>
                <a:outerShdw blurRad="38100" dist="38100" dir="2700000" algn="tl">
                  <a:srgbClr val="000000">
                    <a:alpha val="43137"/>
                  </a:srgbClr>
                </a:outerShdw>
              </a:effectLst>
              <a:latin typeface="Eras Medium ITC" pitchFamily="34" charset="0"/>
              <a:cs typeface="Times New Roman" pitchFamily="18" charset="0"/>
            </a:endParaRPr>
          </a:p>
          <a:p>
            <a:pPr marL="457200" indent="-457200">
              <a:spcBef>
                <a:spcPts val="600"/>
              </a:spcBef>
              <a:buClr>
                <a:srgbClr val="FE8637"/>
              </a:buClr>
              <a:buFont typeface="Wingdings" pitchFamily="2" charset="2"/>
              <a:buChar char="à"/>
              <a:defRPr/>
            </a:pPr>
            <a:r>
              <a:rPr lang="hu-HU" sz="2000" b="1" dirty="0" err="1">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average</a:t>
            </a:r>
            <a:r>
              <a:rPr lang="hu-HU" sz="2000" b="1" dirty="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 </a:t>
            </a:r>
            <a:r>
              <a:rPr lang="hu-HU" sz="2000" b="1" dirty="0" err="1">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age</a:t>
            </a:r>
            <a:r>
              <a:rPr lang="hu-HU" sz="2000" b="1" dirty="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 5 </a:t>
            </a:r>
            <a:r>
              <a:rPr lang="hu-HU" sz="2000" b="1" dirty="0" err="1">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rPr>
              <a:t>years</a:t>
            </a:r>
            <a:endParaRPr lang="hu-HU" sz="2000" b="1" dirty="0">
              <a:effectLst>
                <a:outerShdw blurRad="38100" dist="38100" dir="2700000" algn="tl">
                  <a:srgbClr val="000000">
                    <a:alpha val="43137"/>
                  </a:srgbClr>
                </a:outerShdw>
              </a:effectLst>
              <a:latin typeface="Eras Medium ITC" pitchFamily="34" charset="0"/>
              <a:cs typeface="Times New Roman" pitchFamily="18" charset="0"/>
              <a:sym typeface="Wingdings" pitchFamily="2" charset="2"/>
            </a:endParaRPr>
          </a:p>
          <a:p>
            <a:pPr marL="0" indent="0">
              <a:spcBef>
                <a:spcPts val="600"/>
              </a:spcBef>
              <a:buClr>
                <a:srgbClr val="FE8637"/>
              </a:buClr>
              <a:defRPr/>
            </a:pPr>
            <a:endParaRPr lang="hu-HU" sz="2800" b="1" u="sng" dirty="0">
              <a:effectLst>
                <a:outerShdw blurRad="38100" dist="38100" dir="2700000" algn="tl">
                  <a:srgbClr val="000000">
                    <a:alpha val="43137"/>
                  </a:srgbClr>
                </a:outerShdw>
              </a:effectLst>
              <a:latin typeface="Eras Medium ITC" pitchFamily="34" charset="0"/>
              <a:cs typeface="Times New Roman" pitchFamily="18" charset="0"/>
            </a:endParaRPr>
          </a:p>
          <a:p>
            <a:pPr>
              <a:spcBef>
                <a:spcPts val="600"/>
              </a:spcBef>
              <a:buClr>
                <a:srgbClr val="FE8637"/>
              </a:buClr>
              <a:buFont typeface="Wingdings" pitchFamily="2" charset="2"/>
              <a:buChar char=""/>
              <a:defRPr/>
            </a:pPr>
            <a:endParaRPr lang="hu-HU" sz="2800" b="1" dirty="0" smtClean="0">
              <a:effectLst>
                <a:outerShdw blurRad="38100" dist="38100" dir="2700000" algn="tl">
                  <a:srgbClr val="000000">
                    <a:alpha val="43137"/>
                  </a:srgbClr>
                </a:outerShdw>
              </a:effectLst>
              <a:latin typeface="Eras Medium ITC" pitchFamily="34" charset="0"/>
              <a:cs typeface="Times New Roman" pitchFamily="18" charset="0"/>
            </a:endParaRPr>
          </a:p>
          <a:p>
            <a:pPr marL="0" indent="0">
              <a:spcBef>
                <a:spcPts val="600"/>
              </a:spcBef>
              <a:buClr>
                <a:srgbClr val="FE8637"/>
              </a:buClr>
              <a:defRPr/>
            </a:pPr>
            <a:endParaRPr lang="hu-HU" sz="2800" b="1" dirty="0">
              <a:effectLst>
                <a:outerShdw blurRad="38100" dist="38100" dir="2700000" algn="tl">
                  <a:srgbClr val="000000">
                    <a:alpha val="43137"/>
                  </a:srgbClr>
                </a:outerShdw>
              </a:effectLst>
              <a:latin typeface="Eras Medium ITC" pitchFamily="34" charset="0"/>
              <a:cs typeface="Times New Roman" pitchFamily="18" charset="0"/>
            </a:endParaRPr>
          </a:p>
        </p:txBody>
      </p:sp>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853964">
            <a:off x="5940206" y="4396013"/>
            <a:ext cx="2858058" cy="2143543"/>
          </a:xfrm>
          <a:prstGeom prst="rect">
            <a:avLst/>
          </a:prstGeom>
          <a:noFill/>
          <a:ln>
            <a:noFill/>
          </a:ln>
          <a:effectLst>
            <a:outerShdw dist="35921" dir="2700000" algn="ctr" rotWithShape="0">
              <a:srgbClr val="808080"/>
            </a:outerShdw>
            <a:softEdge rad="1270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43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5400000">
            <a:off x="6235901" y="-326699"/>
            <a:ext cx="2160240" cy="3190918"/>
          </a:xfrm>
          <a:prstGeom prst="rect">
            <a:avLst/>
          </a:prstGeom>
          <a:noFill/>
          <a:ln>
            <a:noFill/>
          </a:ln>
          <a:effectLst>
            <a:outerShdw dist="35921" dir="2700000" algn="ctr" rotWithShape="0">
              <a:srgbClr val="808080"/>
            </a:outerShdw>
            <a:softEdge rad="3175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advTm="60416">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additive="repl">
                                        <p:cTn id="6" dur="1" fill="hold">
                                          <p:stCondLst>
                                            <p:cond delay="0"/>
                                          </p:stCondLst>
                                        </p:cTn>
                                        <p:tgtEl>
                                          <p:spTgt spid="14337"/>
                                        </p:tgtEl>
                                        <p:attrNameLst>
                                          <p:attrName>style.visibility</p:attrName>
                                        </p:attrNameLst>
                                      </p:cBhvr>
                                      <p:to>
                                        <p:strVal val="visible"/>
                                      </p:to>
                                    </p:set>
                                    <p:animEffect transition="in" filter="circle(in)">
                                      <p:cBhvr additive="repl">
                                        <p:cTn id="7" dur="3000"/>
                                        <p:tgtEl>
                                          <p:spTgt spid="143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14341"/>
                                        </p:tgtEl>
                                        <p:attrNameLst>
                                          <p:attrName>style.visibility</p:attrName>
                                        </p:attrNameLst>
                                      </p:cBhvr>
                                      <p:to>
                                        <p:strVal val="visible"/>
                                      </p:to>
                                    </p:set>
                                    <p:animEffect transition="in" filter="diamond(in)">
                                      <p:cBhvr additive="repl">
                                        <p:cTn id="12" dur="3000"/>
                                        <p:tgtEl>
                                          <p:spTgt spid="14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fill="hold" nodeType="clickEffect">
                                  <p:stCondLst>
                                    <p:cond delay="0"/>
                                  </p:stCondLst>
                                  <p:childTnLst>
                                    <p:set>
                                      <p:cBhvr additive="repl">
                                        <p:cTn id="16" dur="1" fill="hold">
                                          <p:stCondLst>
                                            <p:cond delay="0"/>
                                          </p:stCondLst>
                                        </p:cTn>
                                        <p:tgtEl>
                                          <p:spTgt spid="14338">
                                            <p:txEl>
                                              <p:pRg st="0" end="0"/>
                                            </p:txEl>
                                          </p:spTgt>
                                        </p:tgtEl>
                                        <p:attrNameLst>
                                          <p:attrName>style.visibility</p:attrName>
                                        </p:attrNameLst>
                                      </p:cBhvr>
                                      <p:to>
                                        <p:strVal val="visible"/>
                                      </p:to>
                                    </p:set>
                                    <p:animScale>
                                      <p:cBhvr additive="repl">
                                        <p:cTn id="17" dur="3000" decel="50000" fill="hold">
                                          <p:stCondLst>
                                            <p:cond delay="0"/>
                                          </p:stCondLst>
                                        </p:cTn>
                                        <p:tgtEl>
                                          <p:spTgt spid="1433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18" dur="3000" decel="50000" fill="hold">
                                          <p:stCondLst>
                                            <p:cond delay="0"/>
                                          </p:stCondLst>
                                        </p:cTn>
                                        <p:tgtEl>
                                          <p:spTgt spid="14338">
                                            <p:txEl>
                                              <p:pRg st="0" end="0"/>
                                            </p:txEl>
                                          </p:spTgt>
                                        </p:tgtEl>
                                      </p:cBhvr>
                                    </p:animMotion>
                                    <p:animEffect transition="in" filter="fade">
                                      <p:cBhvr additive="repl">
                                        <p:cTn id="19" dur="3000"/>
                                        <p:tgtEl>
                                          <p:spTgt spid="1433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2" presetClass="entr" fill="hold" nodeType="clickEffect">
                                  <p:stCondLst>
                                    <p:cond delay="0"/>
                                  </p:stCondLst>
                                  <p:childTnLst>
                                    <p:set>
                                      <p:cBhvr additive="repl">
                                        <p:cTn id="23" dur="1" fill="hold">
                                          <p:stCondLst>
                                            <p:cond delay="0"/>
                                          </p:stCondLst>
                                        </p:cTn>
                                        <p:tgtEl>
                                          <p:spTgt spid="14338">
                                            <p:txEl>
                                              <p:pRg st="1" end="1"/>
                                            </p:txEl>
                                          </p:spTgt>
                                        </p:tgtEl>
                                        <p:attrNameLst>
                                          <p:attrName>style.visibility</p:attrName>
                                        </p:attrNameLst>
                                      </p:cBhvr>
                                      <p:to>
                                        <p:strVal val="visible"/>
                                      </p:to>
                                    </p:set>
                                    <p:animScale>
                                      <p:cBhvr additive="repl">
                                        <p:cTn id="24" dur="3000" decel="50000" fill="hold">
                                          <p:stCondLst>
                                            <p:cond delay="0"/>
                                          </p:stCondLst>
                                        </p:cTn>
                                        <p:tgtEl>
                                          <p:spTgt spid="1433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25" dur="3000" decel="50000" fill="hold">
                                          <p:stCondLst>
                                            <p:cond delay="0"/>
                                          </p:stCondLst>
                                        </p:cTn>
                                        <p:tgtEl>
                                          <p:spTgt spid="14338">
                                            <p:txEl>
                                              <p:pRg st="1" end="1"/>
                                            </p:txEl>
                                          </p:spTgt>
                                        </p:tgtEl>
                                      </p:cBhvr>
                                    </p:animMotion>
                                    <p:animEffect transition="in" filter="fade">
                                      <p:cBhvr additive="repl">
                                        <p:cTn id="26" dur="3000"/>
                                        <p:tgtEl>
                                          <p:spTgt spid="14338">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2" presetClass="entr" fill="hold" nodeType="clickEffect">
                                  <p:stCondLst>
                                    <p:cond delay="0"/>
                                  </p:stCondLst>
                                  <p:childTnLst>
                                    <p:set>
                                      <p:cBhvr additive="repl">
                                        <p:cTn id="30" dur="1" fill="hold">
                                          <p:stCondLst>
                                            <p:cond delay="0"/>
                                          </p:stCondLst>
                                        </p:cTn>
                                        <p:tgtEl>
                                          <p:spTgt spid="14338">
                                            <p:txEl>
                                              <p:pRg st="3" end="3"/>
                                            </p:txEl>
                                          </p:spTgt>
                                        </p:tgtEl>
                                        <p:attrNameLst>
                                          <p:attrName>style.visibility</p:attrName>
                                        </p:attrNameLst>
                                      </p:cBhvr>
                                      <p:to>
                                        <p:strVal val="visible"/>
                                      </p:to>
                                    </p:set>
                                    <p:animScale>
                                      <p:cBhvr additive="repl">
                                        <p:cTn id="31" dur="3000" decel="50000" fill="hold">
                                          <p:stCondLst>
                                            <p:cond delay="0"/>
                                          </p:stCondLst>
                                        </p:cTn>
                                        <p:tgtEl>
                                          <p:spTgt spid="14338">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32" dur="3000" decel="50000" fill="hold">
                                          <p:stCondLst>
                                            <p:cond delay="0"/>
                                          </p:stCondLst>
                                        </p:cTn>
                                        <p:tgtEl>
                                          <p:spTgt spid="14338">
                                            <p:txEl>
                                              <p:pRg st="3" end="3"/>
                                            </p:txEl>
                                          </p:spTgt>
                                        </p:tgtEl>
                                      </p:cBhvr>
                                    </p:animMotion>
                                    <p:animEffect transition="in" filter="fade">
                                      <p:cBhvr additive="repl">
                                        <p:cTn id="33" dur="3000"/>
                                        <p:tgtEl>
                                          <p:spTgt spid="14338">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2" presetClass="entr" fill="hold" nodeType="clickEffect">
                                  <p:stCondLst>
                                    <p:cond delay="0"/>
                                  </p:stCondLst>
                                  <p:childTnLst>
                                    <p:set>
                                      <p:cBhvr additive="repl">
                                        <p:cTn id="37" dur="1" fill="hold">
                                          <p:stCondLst>
                                            <p:cond delay="0"/>
                                          </p:stCondLst>
                                        </p:cTn>
                                        <p:tgtEl>
                                          <p:spTgt spid="14338">
                                            <p:txEl>
                                              <p:pRg st="4" end="4"/>
                                            </p:txEl>
                                          </p:spTgt>
                                        </p:tgtEl>
                                        <p:attrNameLst>
                                          <p:attrName>style.visibility</p:attrName>
                                        </p:attrNameLst>
                                      </p:cBhvr>
                                      <p:to>
                                        <p:strVal val="visible"/>
                                      </p:to>
                                    </p:set>
                                    <p:animScale>
                                      <p:cBhvr additive="repl">
                                        <p:cTn id="38" dur="3000" decel="50000" fill="hold">
                                          <p:stCondLst>
                                            <p:cond delay="0"/>
                                          </p:stCondLst>
                                        </p:cTn>
                                        <p:tgtEl>
                                          <p:spTgt spid="1433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39" dur="3000" decel="50000" fill="hold">
                                          <p:stCondLst>
                                            <p:cond delay="0"/>
                                          </p:stCondLst>
                                        </p:cTn>
                                        <p:tgtEl>
                                          <p:spTgt spid="14338">
                                            <p:txEl>
                                              <p:pRg st="4" end="4"/>
                                            </p:txEl>
                                          </p:spTgt>
                                        </p:tgtEl>
                                      </p:cBhvr>
                                    </p:animMotion>
                                    <p:animEffect transition="in" filter="fade">
                                      <p:cBhvr additive="repl">
                                        <p:cTn id="40" dur="3000"/>
                                        <p:tgtEl>
                                          <p:spTgt spid="14338">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6" fill="hold" nodeType="clickEffect">
                                  <p:stCondLst>
                                    <p:cond delay="0"/>
                                  </p:stCondLst>
                                  <p:childTnLst>
                                    <p:set>
                                      <p:cBhvr>
                                        <p:cTn id="44" dur="1" fill="hold">
                                          <p:stCondLst>
                                            <p:cond delay="0"/>
                                          </p:stCondLst>
                                        </p:cTn>
                                        <p:tgtEl>
                                          <p:spTgt spid="14338">
                                            <p:txEl>
                                              <p:pRg st="6" end="6"/>
                                            </p:txEl>
                                          </p:spTgt>
                                        </p:tgtEl>
                                        <p:attrNameLst>
                                          <p:attrName>style.visibility</p:attrName>
                                        </p:attrNameLst>
                                      </p:cBhvr>
                                      <p:to>
                                        <p:strVal val="visible"/>
                                      </p:to>
                                    </p:set>
                                    <p:anim calcmode="lin" valueType="num">
                                      <p:cBhvr additive="base">
                                        <p:cTn id="45" dur="2000" fill="hold"/>
                                        <p:tgtEl>
                                          <p:spTgt spid="14338">
                                            <p:txEl>
                                              <p:pRg st="6" end="6"/>
                                            </p:txEl>
                                          </p:spTgt>
                                        </p:tgtEl>
                                        <p:attrNameLst>
                                          <p:attrName>ppt_x</p:attrName>
                                        </p:attrNameLst>
                                      </p:cBhvr>
                                      <p:tavLst>
                                        <p:tav tm="0">
                                          <p:val>
                                            <p:strVal val="1+#ppt_w/2"/>
                                          </p:val>
                                        </p:tav>
                                        <p:tav tm="100000">
                                          <p:val>
                                            <p:strVal val="#ppt_x"/>
                                          </p:val>
                                        </p:tav>
                                      </p:tavLst>
                                    </p:anim>
                                    <p:anim calcmode="lin" valueType="num">
                                      <p:cBhvr additive="base">
                                        <p:cTn id="46" dur="2000" fill="hold"/>
                                        <p:tgtEl>
                                          <p:spTgt spid="1433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6" fill="hold" nodeType="clickEffect">
                                  <p:stCondLst>
                                    <p:cond delay="0"/>
                                  </p:stCondLst>
                                  <p:childTnLst>
                                    <p:set>
                                      <p:cBhvr>
                                        <p:cTn id="50" dur="1" fill="hold">
                                          <p:stCondLst>
                                            <p:cond delay="0"/>
                                          </p:stCondLst>
                                        </p:cTn>
                                        <p:tgtEl>
                                          <p:spTgt spid="14338">
                                            <p:txEl>
                                              <p:pRg st="7" end="7"/>
                                            </p:txEl>
                                          </p:spTgt>
                                        </p:tgtEl>
                                        <p:attrNameLst>
                                          <p:attrName>style.visibility</p:attrName>
                                        </p:attrNameLst>
                                      </p:cBhvr>
                                      <p:to>
                                        <p:strVal val="visible"/>
                                      </p:to>
                                    </p:set>
                                    <p:anim calcmode="lin" valueType="num">
                                      <p:cBhvr additive="base">
                                        <p:cTn id="51" dur="2000" fill="hold"/>
                                        <p:tgtEl>
                                          <p:spTgt spid="14338">
                                            <p:txEl>
                                              <p:pRg st="7" end="7"/>
                                            </p:txEl>
                                          </p:spTgt>
                                        </p:tgtEl>
                                        <p:attrNameLst>
                                          <p:attrName>ppt_x</p:attrName>
                                        </p:attrNameLst>
                                      </p:cBhvr>
                                      <p:tavLst>
                                        <p:tav tm="0">
                                          <p:val>
                                            <p:strVal val="1+#ppt_w/2"/>
                                          </p:val>
                                        </p:tav>
                                        <p:tav tm="100000">
                                          <p:val>
                                            <p:strVal val="#ppt_x"/>
                                          </p:val>
                                        </p:tav>
                                      </p:tavLst>
                                    </p:anim>
                                    <p:anim calcmode="lin" valueType="num">
                                      <p:cBhvr additive="base">
                                        <p:cTn id="52" dur="2000" fill="hold"/>
                                        <p:tgtEl>
                                          <p:spTgt spid="1433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12" fill="hold" nodeType="clickEffect">
                                  <p:stCondLst>
                                    <p:cond delay="100"/>
                                  </p:stCondLst>
                                  <p:childTnLst>
                                    <p:set>
                                      <p:cBhvr>
                                        <p:cTn id="56" dur="1" fill="hold">
                                          <p:stCondLst>
                                            <p:cond delay="0"/>
                                          </p:stCondLst>
                                        </p:cTn>
                                        <p:tgtEl>
                                          <p:spTgt spid="14338">
                                            <p:txEl>
                                              <p:pRg st="9" end="9"/>
                                            </p:txEl>
                                          </p:spTgt>
                                        </p:tgtEl>
                                        <p:attrNameLst>
                                          <p:attrName>style.visibility</p:attrName>
                                        </p:attrNameLst>
                                      </p:cBhvr>
                                      <p:to>
                                        <p:strVal val="visible"/>
                                      </p:to>
                                    </p:set>
                                    <p:anim calcmode="lin" valueType="num">
                                      <p:cBhvr additive="base">
                                        <p:cTn id="57" dur="2000" fill="hold"/>
                                        <p:tgtEl>
                                          <p:spTgt spid="14338">
                                            <p:txEl>
                                              <p:pRg st="9" end="9"/>
                                            </p:txEl>
                                          </p:spTgt>
                                        </p:tgtEl>
                                        <p:attrNameLst>
                                          <p:attrName>ppt_x</p:attrName>
                                        </p:attrNameLst>
                                      </p:cBhvr>
                                      <p:tavLst>
                                        <p:tav tm="0">
                                          <p:val>
                                            <p:strVal val="0-#ppt_w/2"/>
                                          </p:val>
                                        </p:tav>
                                        <p:tav tm="100000">
                                          <p:val>
                                            <p:strVal val="#ppt_x"/>
                                          </p:val>
                                        </p:tav>
                                      </p:tavLst>
                                    </p:anim>
                                    <p:anim calcmode="lin" valueType="num">
                                      <p:cBhvr additive="base">
                                        <p:cTn id="58" dur="2000" fill="hold"/>
                                        <p:tgtEl>
                                          <p:spTgt spid="1433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12" fill="hold" nodeType="clickEffect">
                                  <p:stCondLst>
                                    <p:cond delay="0"/>
                                  </p:stCondLst>
                                  <p:childTnLst>
                                    <p:set>
                                      <p:cBhvr>
                                        <p:cTn id="62" dur="1" fill="hold">
                                          <p:stCondLst>
                                            <p:cond delay="0"/>
                                          </p:stCondLst>
                                        </p:cTn>
                                        <p:tgtEl>
                                          <p:spTgt spid="14338">
                                            <p:txEl>
                                              <p:pRg st="10" end="10"/>
                                            </p:txEl>
                                          </p:spTgt>
                                        </p:tgtEl>
                                        <p:attrNameLst>
                                          <p:attrName>style.visibility</p:attrName>
                                        </p:attrNameLst>
                                      </p:cBhvr>
                                      <p:to>
                                        <p:strVal val="visible"/>
                                      </p:to>
                                    </p:set>
                                    <p:anim calcmode="lin" valueType="num">
                                      <p:cBhvr additive="base">
                                        <p:cTn id="63" dur="2000" fill="hold"/>
                                        <p:tgtEl>
                                          <p:spTgt spid="14338">
                                            <p:txEl>
                                              <p:pRg st="10" end="10"/>
                                            </p:txEl>
                                          </p:spTgt>
                                        </p:tgtEl>
                                        <p:attrNameLst>
                                          <p:attrName>ppt_x</p:attrName>
                                        </p:attrNameLst>
                                      </p:cBhvr>
                                      <p:tavLst>
                                        <p:tav tm="0">
                                          <p:val>
                                            <p:strVal val="0-#ppt_w/2"/>
                                          </p:val>
                                        </p:tav>
                                        <p:tav tm="100000">
                                          <p:val>
                                            <p:strVal val="#ppt_x"/>
                                          </p:val>
                                        </p:tav>
                                      </p:tavLst>
                                    </p:anim>
                                    <p:anim calcmode="lin" valueType="num">
                                      <p:cBhvr additive="base">
                                        <p:cTn id="64" dur="2000" fill="hold"/>
                                        <p:tgtEl>
                                          <p:spTgt spid="1433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4338">
                                            <p:txEl>
                                              <p:pRg st="12" end="12"/>
                                            </p:txEl>
                                          </p:spTgt>
                                        </p:tgtEl>
                                        <p:attrNameLst>
                                          <p:attrName>style.visibility</p:attrName>
                                        </p:attrNameLst>
                                      </p:cBhvr>
                                      <p:to>
                                        <p:strVal val="visible"/>
                                      </p:to>
                                    </p:set>
                                    <p:anim calcmode="lin" valueType="num">
                                      <p:cBhvr additive="base">
                                        <p:cTn id="69" dur="2000" fill="hold"/>
                                        <p:tgtEl>
                                          <p:spTgt spid="14338">
                                            <p:txEl>
                                              <p:pRg st="12" end="12"/>
                                            </p:txEl>
                                          </p:spTgt>
                                        </p:tgtEl>
                                        <p:attrNameLst>
                                          <p:attrName>ppt_x</p:attrName>
                                        </p:attrNameLst>
                                      </p:cBhvr>
                                      <p:tavLst>
                                        <p:tav tm="0">
                                          <p:val>
                                            <p:strVal val="#ppt_x"/>
                                          </p:val>
                                        </p:tav>
                                        <p:tav tm="100000">
                                          <p:val>
                                            <p:strVal val="#ppt_x"/>
                                          </p:val>
                                        </p:tav>
                                      </p:tavLst>
                                    </p:anim>
                                    <p:anim calcmode="lin" valueType="num">
                                      <p:cBhvr additive="base">
                                        <p:cTn id="70" dur="2000" fill="hold"/>
                                        <p:tgtEl>
                                          <p:spTgt spid="1433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4338">
                                            <p:txEl>
                                              <p:pRg st="13" end="13"/>
                                            </p:txEl>
                                          </p:spTgt>
                                        </p:tgtEl>
                                        <p:attrNameLst>
                                          <p:attrName>style.visibility</p:attrName>
                                        </p:attrNameLst>
                                      </p:cBhvr>
                                      <p:to>
                                        <p:strVal val="visible"/>
                                      </p:to>
                                    </p:set>
                                    <p:anim calcmode="lin" valueType="num">
                                      <p:cBhvr additive="base">
                                        <p:cTn id="75" dur="2000" fill="hold"/>
                                        <p:tgtEl>
                                          <p:spTgt spid="14338">
                                            <p:txEl>
                                              <p:pRg st="13" end="13"/>
                                            </p:txEl>
                                          </p:spTgt>
                                        </p:tgtEl>
                                        <p:attrNameLst>
                                          <p:attrName>ppt_x</p:attrName>
                                        </p:attrNameLst>
                                      </p:cBhvr>
                                      <p:tavLst>
                                        <p:tav tm="0">
                                          <p:val>
                                            <p:strVal val="#ppt_x"/>
                                          </p:val>
                                        </p:tav>
                                        <p:tav tm="100000">
                                          <p:val>
                                            <p:strVal val="#ppt_x"/>
                                          </p:val>
                                        </p:tav>
                                      </p:tavLst>
                                    </p:anim>
                                    <p:anim calcmode="lin" valueType="num">
                                      <p:cBhvr additive="base">
                                        <p:cTn id="76" dur="2000" fill="hold"/>
                                        <p:tgtEl>
                                          <p:spTgt spid="1433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8" presetClass="entr" presetSubtype="16" fill="hold" nodeType="clickEffect">
                                  <p:stCondLst>
                                    <p:cond delay="0"/>
                                  </p:stCondLst>
                                  <p:childTnLst>
                                    <p:set>
                                      <p:cBhvr additive="repl">
                                        <p:cTn id="80" dur="1" fill="hold">
                                          <p:stCondLst>
                                            <p:cond delay="0"/>
                                          </p:stCondLst>
                                        </p:cTn>
                                        <p:tgtEl>
                                          <p:spTgt spid="14340"/>
                                        </p:tgtEl>
                                        <p:attrNameLst>
                                          <p:attrName>style.visibility</p:attrName>
                                        </p:attrNameLst>
                                      </p:cBhvr>
                                      <p:to>
                                        <p:strVal val="visible"/>
                                      </p:to>
                                    </p:set>
                                    <p:animEffect transition="in" filter="diamond(in)">
                                      <p:cBhvr additive="repl">
                                        <p:cTn id="81" dur="3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defRPr/>
            </a:pPr>
            <a:r>
              <a:rPr lang="hu-HU" b="1" dirty="0" smtClean="0"/>
              <a:t>II. FLEET (5.)</a:t>
            </a:r>
            <a:endParaRPr lang="hu-HU" b="1" dirty="0"/>
          </a:p>
        </p:txBody>
      </p:sp>
      <p:sp>
        <p:nvSpPr>
          <p:cNvPr id="13315" name="Tartalom helye 2"/>
          <p:cNvSpPr>
            <a:spLocks noGrp="1"/>
          </p:cNvSpPr>
          <p:nvPr>
            <p:ph sz="quarter" idx="1"/>
          </p:nvPr>
        </p:nvSpPr>
        <p:spPr>
          <a:xfrm>
            <a:off x="457200" y="1698625"/>
            <a:ext cx="7467600" cy="4873625"/>
          </a:xfrm>
        </p:spPr>
        <p:txBody>
          <a:bodyPr/>
          <a:lstStyle/>
          <a:p>
            <a:pPr marL="0" indent="0" algn="ctr">
              <a:buSzPct val="100000"/>
              <a:buFont typeface="Wingdings" pitchFamily="2" charset="2"/>
              <a:buNone/>
              <a:defRPr/>
            </a:pPr>
            <a:r>
              <a:rPr lang="hu-HU" sz="2800" b="1" dirty="0" smtClean="0">
                <a:effectLst>
                  <a:outerShdw blurRad="38100" dist="38100" dir="2700000" algn="tl">
                    <a:srgbClr val="000000">
                      <a:alpha val="43137"/>
                    </a:srgbClr>
                  </a:outerShdw>
                </a:effectLst>
                <a:latin typeface="Eras Medium ITC" pitchFamily="34" charset="0"/>
              </a:rPr>
              <a:t>6 </a:t>
            </a:r>
            <a:r>
              <a:rPr lang="hu-HU" sz="2800" b="1" dirty="0" err="1" smtClean="0">
                <a:effectLst>
                  <a:outerShdw blurRad="38100" dist="38100" dir="2700000" algn="tl">
                    <a:srgbClr val="000000">
                      <a:alpha val="43137"/>
                    </a:srgbClr>
                  </a:outerShdw>
                </a:effectLst>
                <a:latin typeface="Eras Medium ITC" pitchFamily="34" charset="0"/>
              </a:rPr>
              <a:t>pce</a:t>
            </a:r>
            <a:r>
              <a:rPr lang="hu-HU" sz="2800" b="1" dirty="0" smtClean="0">
                <a:effectLst>
                  <a:outerShdw blurRad="38100" dist="38100" dir="2700000" algn="tl">
                    <a:srgbClr val="000000">
                      <a:alpha val="43137"/>
                    </a:srgbClr>
                  </a:outerShdw>
                </a:effectLst>
                <a:latin typeface="Eras Medium ITC" pitchFamily="34" charset="0"/>
              </a:rPr>
              <a:t> BETON-MIXERS</a:t>
            </a:r>
          </a:p>
          <a:p>
            <a:pPr>
              <a:defRPr/>
            </a:pPr>
            <a:endParaRPr lang="hu-HU" dirty="0" smtClean="0"/>
          </a:p>
          <a:p>
            <a:pPr>
              <a:defRPr/>
            </a:pPr>
            <a:endParaRPr lang="hu-HU" dirty="0" smtClean="0"/>
          </a:p>
          <a:p>
            <a:pPr>
              <a:defRPr/>
            </a:pPr>
            <a:endParaRPr lang="hu-HU" dirty="0" smtClean="0"/>
          </a:p>
          <a:p>
            <a:pPr>
              <a:buFont typeface="Wingdings" pitchFamily="2" charset="2"/>
              <a:buNone/>
              <a:defRPr/>
            </a:pPr>
            <a:endParaRPr lang="hu-HU" dirty="0" smtClean="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1111">
            <a:off x="1789926" y="2539980"/>
            <a:ext cx="5184576" cy="3888903"/>
          </a:xfrm>
          <a:prstGeom prst="rect">
            <a:avLst/>
          </a:prstGeom>
          <a:noFill/>
          <a:ln>
            <a:noFill/>
          </a:ln>
          <a:effectLst>
            <a:outerShdw dist="35921" dir="2700000" algn="ctr" rotWithShape="0">
              <a:srgbClr val="808080"/>
            </a:outerShdw>
            <a:softEdge rad="3175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Tree>
    <p:custDataLst>
      <p:tags r:id="rId1"/>
    </p:custDataLst>
  </p:cSld>
  <p:clrMapOvr>
    <a:masterClrMapping/>
  </p:clrMapOvr>
  <p:transition spd="slow" advClick="0" advTm="23375">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calcmode="lin" valueType="num">
                                      <p:cBhvr>
                                        <p:cTn id="12" dur="30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3" dur="3000" fill="hold"/>
                                        <p:tgtEl>
                                          <p:spTgt spid="13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nodeType="clickEffect">
                                  <p:stCondLst>
                                    <p:cond delay="0"/>
                                  </p:stCondLst>
                                  <p:childTnLst>
                                    <p:set>
                                      <p:cBhvr additive="repl">
                                        <p:cTn id="17" dur="1" fill="hold">
                                          <p:stCondLst>
                                            <p:cond delay="0"/>
                                          </p:stCondLst>
                                        </p:cTn>
                                        <p:tgtEl>
                                          <p:spTgt spid="5"/>
                                        </p:tgtEl>
                                        <p:attrNameLst>
                                          <p:attrName>style.visibility</p:attrName>
                                        </p:attrNameLst>
                                      </p:cBhvr>
                                      <p:to>
                                        <p:strVal val="visible"/>
                                      </p:to>
                                    </p:set>
                                    <p:animEffect transition="in" filter="wheel(4)">
                                      <p:cBhvr additive="repl">
                                        <p:cTn id="1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15362" name="Rectangle 2"/>
          <p:cNvSpPr>
            <a:spLocks noGrp="1"/>
          </p:cNvSpPr>
          <p:nvPr>
            <p:ph type="title" idx="4294967295"/>
          </p:nvPr>
        </p:nvSpPr>
        <p:spPr bwMode="auto">
          <a:xfrm>
            <a:off x="457200" y="274638"/>
            <a:ext cx="7467600"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r>
              <a:rPr lang="hu-HU" b="1" cap="none" smtClean="0">
                <a:solidFill>
                  <a:srgbClr val="002060"/>
                </a:solidFill>
              </a:rPr>
              <a:t>II. FLEET SUMMARY (6.)</a:t>
            </a:r>
          </a:p>
        </p:txBody>
      </p:sp>
      <p:sp>
        <p:nvSpPr>
          <p:cNvPr id="4" name="Text Box 2"/>
          <p:cNvSpPr txBox="1">
            <a:spLocks noGrp="1" noChangeArrowheads="1"/>
          </p:cNvSpPr>
          <p:nvPr>
            <p:ph type="body" idx="4294967295"/>
          </p:nvPr>
        </p:nvSpPr>
        <p:spPr>
          <a:xfrm>
            <a:off x="457200" y="1000125"/>
            <a:ext cx="7467600" cy="5643563"/>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charset="0"/>
                <a:cs typeface="Lucida Sans Unicode" pitchFamily="34" charset="0"/>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charset="0"/>
                <a:cs typeface="Lucida Sans Unicode" pitchFamily="34" charset="0"/>
              </a:defRPr>
            </a:lvl2pPr>
            <a:lvl3pPr marL="914400" indent="-182563">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charset="0"/>
                <a:cs typeface="Lucida Sans Unicode" pitchFamily="34" charset="0"/>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charset="0"/>
                <a:cs typeface="Lucida Sans Unicode" pitchFamily="34" charset="0"/>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charset="0"/>
                <a:cs typeface="Lucida Sans Unicode"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charset="0"/>
                <a:cs typeface="Lucida Sans Unicode"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charset="0"/>
                <a:cs typeface="Lucida Sans Unicode"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charset="0"/>
                <a:cs typeface="Lucida Sans Unicode"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charset="0"/>
                <a:cs typeface="Lucida Sans Unicode" pitchFamily="34" charset="0"/>
              </a:defRPr>
            </a:lvl9pPr>
          </a:lstStyle>
          <a:p>
            <a:pPr lvl="2">
              <a:spcBef>
                <a:spcPts val="600"/>
              </a:spcBef>
              <a:buFont typeface="Wingdings" pitchFamily="2" charset="2"/>
              <a:buChar char=""/>
              <a:defRPr/>
            </a:pPr>
            <a:endParaRPr lang="hu-HU" b="1" dirty="0" smtClean="0">
              <a:latin typeface="Eras Medium ITC" pitchFamily="34" charset="0"/>
              <a:cs typeface="Times New Roman" pitchFamily="18" charset="0"/>
            </a:endParaRPr>
          </a:p>
          <a:p>
            <a:pPr lvl="2">
              <a:spcBef>
                <a:spcPts val="600"/>
              </a:spcBef>
              <a:buFont typeface="Wingdings" pitchFamily="2" charset="2"/>
              <a:buChar char=""/>
              <a:defRPr/>
            </a:pPr>
            <a:endParaRPr lang="hu-HU" b="1" dirty="0">
              <a:latin typeface="Eras Medium ITC" pitchFamily="34" charset="0"/>
              <a:cs typeface="Times New Roman" pitchFamily="18" charset="0"/>
            </a:endParaRPr>
          </a:p>
          <a:p>
            <a:pPr lvl="2">
              <a:spcBef>
                <a:spcPts val="600"/>
              </a:spcBef>
              <a:buFont typeface="Wingdings" pitchFamily="2" charset="2"/>
              <a:buChar char=""/>
              <a:defRPr/>
            </a:pPr>
            <a:r>
              <a:rPr lang="hu-HU" b="1" dirty="0" smtClean="0">
                <a:latin typeface="Eras Medium ITC" pitchFamily="34" charset="0"/>
                <a:cs typeface="Times New Roman" pitchFamily="18" charset="0"/>
              </a:rPr>
              <a:t>70 </a:t>
            </a:r>
            <a:r>
              <a:rPr lang="hu-HU" b="1" dirty="0">
                <a:latin typeface="Eras Medium ITC" pitchFamily="34" charset="0"/>
                <a:cs typeface="Times New Roman" pitchFamily="18" charset="0"/>
              </a:rPr>
              <a:t>db </a:t>
            </a:r>
            <a:r>
              <a:rPr lang="hu-HU" b="1" dirty="0" err="1" smtClean="0">
                <a:latin typeface="Eras Medium ITC" pitchFamily="34" charset="0"/>
                <a:cs typeface="Times New Roman" pitchFamily="18" charset="0"/>
              </a:rPr>
              <a:t>megatrailers</a:t>
            </a:r>
            <a:r>
              <a:rPr lang="hu-HU" b="1" dirty="0" smtClean="0">
                <a:latin typeface="Eras Medium ITC" pitchFamily="34" charset="0"/>
                <a:cs typeface="Times New Roman" pitchFamily="18" charset="0"/>
              </a:rPr>
              <a:t> (3m </a:t>
            </a:r>
            <a:r>
              <a:rPr lang="hu-HU" b="1" dirty="0" err="1" smtClean="0">
                <a:latin typeface="Eras Medium ITC" pitchFamily="34" charset="0"/>
                <a:cs typeface="Times New Roman" pitchFamily="18" charset="0"/>
              </a:rPr>
              <a:t>hight</a:t>
            </a:r>
            <a:r>
              <a:rPr lang="hu-HU" b="1" dirty="0" smtClean="0">
                <a:latin typeface="Eras Medium ITC" pitchFamily="34" charset="0"/>
                <a:cs typeface="Times New Roman" pitchFamily="18" charset="0"/>
              </a:rPr>
              <a:t>)</a:t>
            </a:r>
            <a:endParaRPr lang="hu-HU" b="1" dirty="0">
              <a:latin typeface="Eras Medium ITC" pitchFamily="34" charset="0"/>
              <a:cs typeface="Times New Roman" pitchFamily="18" charset="0"/>
            </a:endParaRPr>
          </a:p>
          <a:p>
            <a:pPr marL="731837" lvl="2" indent="0">
              <a:spcBef>
                <a:spcPts val="550"/>
              </a:spcBef>
              <a:buFont typeface="Wingdings" pitchFamily="2" charset="2"/>
              <a:buNone/>
              <a:defRPr/>
            </a:pPr>
            <a:r>
              <a:rPr lang="hu-HU" sz="2200" b="1" dirty="0" smtClean="0">
                <a:latin typeface="Eras Medium ITC" pitchFamily="34" charset="0"/>
                <a:cs typeface="Times New Roman" pitchFamily="18" charset="0"/>
                <a:sym typeface="Wingdings" pitchFamily="2" charset="2"/>
              </a:rPr>
              <a:t>		 </a:t>
            </a:r>
            <a:r>
              <a:rPr lang="hu-HU" sz="2200" b="1" dirty="0" smtClean="0">
                <a:latin typeface="Eras Medium ITC" pitchFamily="34" charset="0"/>
                <a:cs typeface="Times New Roman" pitchFamily="18" charset="0"/>
              </a:rPr>
              <a:t>25 </a:t>
            </a:r>
            <a:r>
              <a:rPr lang="hu-HU" sz="2200" b="1" dirty="0" err="1" smtClean="0">
                <a:latin typeface="Eras Medium ITC" pitchFamily="34" charset="0"/>
                <a:cs typeface="Times New Roman" pitchFamily="18" charset="0"/>
              </a:rPr>
              <a:t>pce</a:t>
            </a:r>
            <a:r>
              <a:rPr lang="hu-HU" sz="2200" b="1" dirty="0" smtClean="0">
                <a:latin typeface="Eras Medium ITC" pitchFamily="34" charset="0"/>
                <a:cs typeface="Times New Roman" pitchFamily="18" charset="0"/>
              </a:rPr>
              <a:t> </a:t>
            </a:r>
            <a:r>
              <a:rPr lang="hu-HU" sz="2200" b="1" dirty="0">
                <a:latin typeface="Eras Medium ITC" pitchFamily="34" charset="0"/>
                <a:cs typeface="Times New Roman" pitchFamily="18" charset="0"/>
              </a:rPr>
              <a:t>EURO </a:t>
            </a:r>
            <a:r>
              <a:rPr lang="hu-HU" sz="2200" b="1" dirty="0" smtClean="0">
                <a:latin typeface="Eras Medium ITC" pitchFamily="34" charset="0"/>
                <a:cs typeface="Times New Roman" pitchFamily="18" charset="0"/>
              </a:rPr>
              <a:t>5</a:t>
            </a:r>
          </a:p>
          <a:p>
            <a:pPr marL="731837" lvl="2" indent="0">
              <a:spcBef>
                <a:spcPts val="550"/>
              </a:spcBef>
              <a:buFont typeface="Wingdings" pitchFamily="2" charset="2"/>
              <a:buNone/>
              <a:defRPr/>
            </a:pPr>
            <a:r>
              <a:rPr lang="hu-HU" sz="2200" b="1" dirty="0" smtClean="0">
                <a:latin typeface="Eras Medium ITC" pitchFamily="34" charset="0"/>
                <a:cs typeface="Times New Roman" pitchFamily="18" charset="0"/>
                <a:sym typeface="Wingdings" pitchFamily="2" charset="2"/>
              </a:rPr>
              <a:t>		 </a:t>
            </a:r>
            <a:r>
              <a:rPr lang="hu-HU" sz="2200" b="1" dirty="0" smtClean="0">
                <a:latin typeface="Eras Medium ITC" pitchFamily="34" charset="0"/>
                <a:cs typeface="Times New Roman" pitchFamily="18" charset="0"/>
              </a:rPr>
              <a:t>45 </a:t>
            </a:r>
            <a:r>
              <a:rPr lang="hu-HU" sz="2200" b="1" dirty="0" err="1" smtClean="0">
                <a:latin typeface="Eras Medium ITC" pitchFamily="34" charset="0"/>
                <a:cs typeface="Times New Roman" pitchFamily="18" charset="0"/>
              </a:rPr>
              <a:t>pce</a:t>
            </a:r>
            <a:r>
              <a:rPr lang="hu-HU" sz="2200" b="1" dirty="0" smtClean="0">
                <a:latin typeface="Eras Medium ITC" pitchFamily="34" charset="0"/>
                <a:cs typeface="Times New Roman" pitchFamily="18" charset="0"/>
              </a:rPr>
              <a:t> </a:t>
            </a:r>
            <a:r>
              <a:rPr lang="hu-HU" sz="2200" b="1" dirty="0">
                <a:latin typeface="Eras Medium ITC" pitchFamily="34" charset="0"/>
                <a:cs typeface="Times New Roman" pitchFamily="18" charset="0"/>
              </a:rPr>
              <a:t>EURO 5 EEV</a:t>
            </a:r>
          </a:p>
          <a:p>
            <a:pPr lvl="2">
              <a:spcBef>
                <a:spcPts val="600"/>
              </a:spcBef>
              <a:buFont typeface="Wingdings" pitchFamily="2" charset="2"/>
              <a:buChar char=""/>
              <a:defRPr/>
            </a:pPr>
            <a:r>
              <a:rPr lang="hu-HU" b="1" dirty="0">
                <a:latin typeface="Eras Medium ITC" pitchFamily="34" charset="0"/>
                <a:cs typeface="Times New Roman" pitchFamily="18" charset="0"/>
              </a:rPr>
              <a:t> </a:t>
            </a:r>
            <a:r>
              <a:rPr lang="hu-HU" b="1" dirty="0" smtClean="0">
                <a:latin typeface="Eras Medium ITC" pitchFamily="34" charset="0"/>
                <a:cs typeface="Times New Roman" pitchFamily="18" charset="0"/>
              </a:rPr>
              <a:t>8 </a:t>
            </a:r>
            <a:r>
              <a:rPr lang="hu-HU" b="1" dirty="0" err="1" smtClean="0">
                <a:latin typeface="Eras Medium ITC" pitchFamily="34" charset="0"/>
                <a:cs typeface="Times New Roman" pitchFamily="18" charset="0"/>
              </a:rPr>
              <a:t>pce</a:t>
            </a:r>
            <a:r>
              <a:rPr lang="hu-HU" b="1" dirty="0" smtClean="0">
                <a:latin typeface="Eras Medium ITC" pitchFamily="34" charset="0"/>
                <a:cs typeface="Times New Roman" pitchFamily="18" charset="0"/>
              </a:rPr>
              <a:t> standard </a:t>
            </a:r>
            <a:r>
              <a:rPr lang="hu-HU" b="1" dirty="0" err="1" smtClean="0">
                <a:latin typeface="Eras Medium ITC" pitchFamily="34" charset="0"/>
                <a:cs typeface="Times New Roman" pitchFamily="18" charset="0"/>
              </a:rPr>
              <a:t>trucks</a:t>
            </a:r>
            <a:r>
              <a:rPr lang="hu-HU" b="1" dirty="0" smtClean="0">
                <a:latin typeface="Eras Medium ITC" pitchFamily="34" charset="0"/>
                <a:cs typeface="Times New Roman" pitchFamily="18" charset="0"/>
              </a:rPr>
              <a:t> (2,8m </a:t>
            </a:r>
            <a:r>
              <a:rPr lang="hu-HU" b="1" dirty="0" err="1" smtClean="0">
                <a:latin typeface="Eras Medium ITC" pitchFamily="34" charset="0"/>
                <a:cs typeface="Times New Roman" pitchFamily="18" charset="0"/>
              </a:rPr>
              <a:t>hight</a:t>
            </a:r>
            <a:r>
              <a:rPr lang="hu-HU" b="1" dirty="0" smtClean="0">
                <a:latin typeface="Eras Medium ITC" pitchFamily="34" charset="0"/>
                <a:cs typeface="Times New Roman" pitchFamily="18" charset="0"/>
              </a:rPr>
              <a:t>)</a:t>
            </a:r>
            <a:endParaRPr lang="hu-HU" b="1" dirty="0">
              <a:latin typeface="Eras Medium ITC" pitchFamily="34" charset="0"/>
              <a:cs typeface="Times New Roman" pitchFamily="18" charset="0"/>
            </a:endParaRPr>
          </a:p>
          <a:p>
            <a:pPr lvl="2">
              <a:spcBef>
                <a:spcPts val="600"/>
              </a:spcBef>
              <a:buFont typeface="Wingdings" pitchFamily="2" charset="2"/>
              <a:buChar char=""/>
              <a:defRPr/>
            </a:pPr>
            <a:r>
              <a:rPr lang="hu-HU" b="1" dirty="0">
                <a:latin typeface="Eras Medium ITC" pitchFamily="34" charset="0"/>
                <a:cs typeface="Times New Roman" pitchFamily="18" charset="0"/>
              </a:rPr>
              <a:t> 6</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pce</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vans</a:t>
            </a:r>
            <a:endParaRPr lang="hu-HU" b="1" dirty="0">
              <a:latin typeface="Eras Medium ITC" pitchFamily="34" charset="0"/>
              <a:cs typeface="Times New Roman" pitchFamily="18" charset="0"/>
            </a:endParaRPr>
          </a:p>
          <a:p>
            <a:pPr lvl="2">
              <a:spcBef>
                <a:spcPts val="600"/>
              </a:spcBef>
              <a:buFont typeface="Wingdings" pitchFamily="2" charset="2"/>
              <a:buChar char=""/>
              <a:defRPr/>
            </a:pPr>
            <a:r>
              <a:rPr lang="hu-HU" b="1" dirty="0">
                <a:latin typeface="Eras Medium ITC" pitchFamily="34" charset="0"/>
                <a:cs typeface="Times New Roman" pitchFamily="18" charset="0"/>
              </a:rPr>
              <a:t> 2 </a:t>
            </a:r>
            <a:r>
              <a:rPr lang="hu-HU" b="1" dirty="0" err="1" smtClean="0">
                <a:latin typeface="Eras Medium ITC" pitchFamily="34" charset="0"/>
                <a:cs typeface="Times New Roman" pitchFamily="18" charset="0"/>
              </a:rPr>
              <a:t>pce</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cargo</a:t>
            </a:r>
            <a:r>
              <a:rPr lang="hu-HU" b="1" dirty="0" smtClean="0">
                <a:latin typeface="Eras Medium ITC" pitchFamily="34" charset="0"/>
                <a:cs typeface="Times New Roman" pitchFamily="18" charset="0"/>
              </a:rPr>
              <a:t> </a:t>
            </a:r>
            <a:r>
              <a:rPr lang="hu-HU" b="1" dirty="0" err="1" smtClean="0">
                <a:latin typeface="Eras Medium ITC" pitchFamily="34" charset="0"/>
                <a:cs typeface="Times New Roman" pitchFamily="18" charset="0"/>
              </a:rPr>
              <a:t>trucks</a:t>
            </a:r>
            <a:r>
              <a:rPr lang="hu-HU" b="1" dirty="0" smtClean="0">
                <a:latin typeface="Eras Medium ITC" pitchFamily="34" charset="0"/>
                <a:cs typeface="Times New Roman" pitchFamily="18" charset="0"/>
              </a:rPr>
              <a:t> , </a:t>
            </a:r>
            <a:r>
              <a:rPr lang="hu-HU" b="1" dirty="0" err="1" smtClean="0">
                <a:latin typeface="Eras Medium ITC" pitchFamily="34" charset="0"/>
                <a:cs typeface="Times New Roman" pitchFamily="18" charset="0"/>
              </a:rPr>
              <a:t>Iveco</a:t>
            </a:r>
            <a:r>
              <a:rPr lang="hu-HU" b="1" dirty="0" smtClean="0">
                <a:latin typeface="Eras Medium ITC" pitchFamily="34" charset="0"/>
                <a:cs typeface="Times New Roman" pitchFamily="18" charset="0"/>
              </a:rPr>
              <a:t> (7,5t</a:t>
            </a:r>
            <a:r>
              <a:rPr lang="hu-HU" b="1" dirty="0">
                <a:latin typeface="Eras Medium ITC" pitchFamily="34" charset="0"/>
                <a:cs typeface="Times New Roman" pitchFamily="18" charset="0"/>
              </a:rPr>
              <a:t>)</a:t>
            </a:r>
          </a:p>
          <a:p>
            <a:pPr lvl="2">
              <a:spcBef>
                <a:spcPts val="600"/>
              </a:spcBef>
              <a:buFont typeface="Wingdings" pitchFamily="2" charset="2"/>
              <a:buChar char=""/>
              <a:defRPr/>
            </a:pPr>
            <a:r>
              <a:rPr lang="hu-HU" b="1" dirty="0">
                <a:latin typeface="Eras Medium ITC" pitchFamily="34" charset="0"/>
                <a:cs typeface="Times New Roman" pitchFamily="18" charset="0"/>
              </a:rPr>
              <a:t> 6 </a:t>
            </a:r>
            <a:r>
              <a:rPr lang="hu-HU" b="1" dirty="0" err="1" smtClean="0">
                <a:latin typeface="Eras Medium ITC" pitchFamily="34" charset="0"/>
                <a:cs typeface="Times New Roman" pitchFamily="18" charset="0"/>
              </a:rPr>
              <a:t>pce</a:t>
            </a:r>
            <a:r>
              <a:rPr lang="hu-HU" b="1" dirty="0" smtClean="0">
                <a:latin typeface="Eras Medium ITC" pitchFamily="34" charset="0"/>
                <a:cs typeface="Times New Roman" pitchFamily="18" charset="0"/>
              </a:rPr>
              <a:t> </a:t>
            </a:r>
            <a:r>
              <a:rPr lang="hu-HU" b="1" dirty="0">
                <a:latin typeface="Eras Medium ITC" pitchFamily="34" charset="0"/>
                <a:cs typeface="Times New Roman" pitchFamily="18" charset="0"/>
              </a:rPr>
              <a:t>beton </a:t>
            </a:r>
            <a:r>
              <a:rPr lang="hu-HU" b="1" dirty="0" smtClean="0">
                <a:latin typeface="Eras Medium ITC" pitchFamily="34" charset="0"/>
                <a:cs typeface="Times New Roman" pitchFamily="18" charset="0"/>
              </a:rPr>
              <a:t>mixer</a:t>
            </a:r>
            <a:endParaRPr lang="hu-HU" sz="3200" b="1" dirty="0">
              <a:latin typeface="Eras Medium ITC" pitchFamily="34" charset="0"/>
              <a:cs typeface="Times New Roman" pitchFamily="18" charset="0"/>
            </a:endParaRPr>
          </a:p>
          <a:p>
            <a:pPr marL="731837" lvl="2" indent="0">
              <a:spcBef>
                <a:spcPts val="800"/>
              </a:spcBef>
              <a:buFont typeface="Wingdings" pitchFamily="2" charset="2"/>
              <a:buNone/>
              <a:defRPr/>
            </a:pPr>
            <a:r>
              <a:rPr lang="hu-HU" sz="3200" b="1" dirty="0" err="1" smtClean="0">
                <a:effectLst>
                  <a:outerShdw blurRad="38100" dist="38100" dir="2700000" algn="tl">
                    <a:srgbClr val="000000">
                      <a:alpha val="43137"/>
                    </a:srgbClr>
                  </a:outerShdw>
                </a:effectLst>
                <a:latin typeface="Eras Medium ITC" pitchFamily="34" charset="0"/>
                <a:cs typeface="Times New Roman" pitchFamily="18" charset="0"/>
              </a:rPr>
              <a:t>In</a:t>
            </a:r>
            <a:r>
              <a:rPr lang="hu-HU" sz="32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3200" b="1" dirty="0" err="1" smtClean="0">
                <a:effectLst>
                  <a:outerShdw blurRad="38100" dist="38100" dir="2700000" algn="tl">
                    <a:srgbClr val="000000">
                      <a:alpha val="43137"/>
                    </a:srgbClr>
                  </a:outerShdw>
                </a:effectLst>
                <a:latin typeface="Eras Medium ITC" pitchFamily="34" charset="0"/>
                <a:cs typeface="Times New Roman" pitchFamily="18" charset="0"/>
              </a:rPr>
              <a:t>total</a:t>
            </a:r>
            <a:r>
              <a:rPr lang="hu-HU" sz="32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4000" b="1" dirty="0" smtClean="0">
                <a:effectLst>
                  <a:outerShdw blurRad="38100" dist="38100" dir="2700000" algn="tl">
                    <a:srgbClr val="000000">
                      <a:alpha val="43137"/>
                    </a:srgbClr>
                  </a:outerShdw>
                </a:effectLst>
                <a:latin typeface="Eras Medium ITC" pitchFamily="34" charset="0"/>
                <a:cs typeface="Times New Roman" pitchFamily="18" charset="0"/>
              </a:rPr>
              <a:t>92</a:t>
            </a:r>
            <a:r>
              <a:rPr lang="hu-HU" sz="32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3200" b="1" dirty="0" err="1" smtClean="0">
                <a:effectLst>
                  <a:outerShdw blurRad="38100" dist="38100" dir="2700000" algn="tl">
                    <a:srgbClr val="000000">
                      <a:alpha val="43137"/>
                    </a:srgbClr>
                  </a:outerShdw>
                </a:effectLst>
                <a:latin typeface="Eras Medium ITC" pitchFamily="34" charset="0"/>
                <a:cs typeface="Times New Roman" pitchFamily="18" charset="0"/>
              </a:rPr>
              <a:t>freight</a:t>
            </a:r>
            <a:r>
              <a:rPr lang="hu-HU" sz="32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3200" b="1" dirty="0" err="1" smtClean="0">
                <a:effectLst>
                  <a:outerShdw blurRad="38100" dist="38100" dir="2700000" algn="tl">
                    <a:srgbClr val="000000">
                      <a:alpha val="43137"/>
                    </a:srgbClr>
                  </a:outerShdw>
                </a:effectLst>
                <a:latin typeface="Eras Medium ITC" pitchFamily="34" charset="0"/>
                <a:cs typeface="Times New Roman" pitchFamily="18" charset="0"/>
              </a:rPr>
              <a:t>transport</a:t>
            </a:r>
            <a:r>
              <a:rPr lang="hu-HU" sz="32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3200" b="1" dirty="0" err="1" smtClean="0">
                <a:effectLst>
                  <a:outerShdw blurRad="38100" dist="38100" dir="2700000" algn="tl">
                    <a:srgbClr val="000000">
                      <a:alpha val="43137"/>
                    </a:srgbClr>
                  </a:outerShdw>
                </a:effectLst>
                <a:latin typeface="Eras Medium ITC" pitchFamily="34" charset="0"/>
                <a:cs typeface="Times New Roman" pitchFamily="18" charset="0"/>
              </a:rPr>
              <a:t>vehicles</a:t>
            </a:r>
            <a:endParaRPr lang="hu-HU" sz="3200" b="1" dirty="0">
              <a:effectLst>
                <a:outerShdw blurRad="38100" dist="38100" dir="2700000" algn="tl">
                  <a:srgbClr val="000000">
                    <a:alpha val="43137"/>
                  </a:srgbClr>
                </a:outerShdw>
              </a:effectLst>
              <a:latin typeface="Eras Medium ITC" pitchFamily="34" charset="0"/>
              <a:cs typeface="Times New Roman" pitchFamily="18" charset="0"/>
            </a:endParaRPr>
          </a:p>
          <a:p>
            <a:pPr marL="731837" lvl="2" indent="0">
              <a:spcBef>
                <a:spcPts val="800"/>
              </a:spcBef>
              <a:buFont typeface="Wingdings" pitchFamily="2" charset="2"/>
              <a:buNone/>
              <a:defRPr/>
            </a:pPr>
            <a:r>
              <a:rPr lang="hu-HU" sz="32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3200" b="1" dirty="0" err="1" smtClean="0">
                <a:effectLst>
                  <a:outerShdw blurRad="38100" dist="38100" dir="2700000" algn="tl">
                    <a:srgbClr val="000000">
                      <a:alpha val="43137"/>
                    </a:srgbClr>
                  </a:outerShdw>
                </a:effectLst>
                <a:latin typeface="Eras Medium ITC" pitchFamily="34" charset="0"/>
                <a:cs typeface="Times New Roman" pitchFamily="18" charset="0"/>
              </a:rPr>
              <a:t>Avarage</a:t>
            </a:r>
            <a:r>
              <a:rPr lang="hu-HU" sz="32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3200" b="1" dirty="0" err="1" smtClean="0">
                <a:effectLst>
                  <a:outerShdw blurRad="38100" dist="38100" dir="2700000" algn="tl">
                    <a:srgbClr val="000000">
                      <a:alpha val="43137"/>
                    </a:srgbClr>
                  </a:outerShdw>
                </a:effectLst>
                <a:latin typeface="Eras Medium ITC" pitchFamily="34" charset="0"/>
                <a:cs typeface="Times New Roman" pitchFamily="18" charset="0"/>
              </a:rPr>
              <a:t>age</a:t>
            </a:r>
            <a:r>
              <a:rPr lang="hu-HU" sz="3200" b="1" dirty="0" smtClean="0">
                <a:effectLst>
                  <a:outerShdw blurRad="38100" dist="38100" dir="2700000" algn="tl">
                    <a:srgbClr val="000000">
                      <a:alpha val="43137"/>
                    </a:srgbClr>
                  </a:outerShdw>
                </a:effectLst>
                <a:latin typeface="Eras Medium ITC" pitchFamily="34" charset="0"/>
                <a:cs typeface="Times New Roman" pitchFamily="18" charset="0"/>
              </a:rPr>
              <a:t>: </a:t>
            </a:r>
            <a:r>
              <a:rPr lang="hu-HU" sz="4000" b="1" dirty="0">
                <a:effectLst>
                  <a:outerShdw blurRad="38100" dist="38100" dir="2700000" algn="tl">
                    <a:srgbClr val="000000">
                      <a:alpha val="43137"/>
                    </a:srgbClr>
                  </a:outerShdw>
                </a:effectLst>
                <a:latin typeface="Eras Medium ITC" pitchFamily="34" charset="0"/>
                <a:cs typeface="Times New Roman" pitchFamily="18" charset="0"/>
              </a:rPr>
              <a:t>2</a:t>
            </a:r>
            <a:r>
              <a:rPr lang="hu-HU" sz="3200" b="1" dirty="0">
                <a:effectLst>
                  <a:outerShdw blurRad="38100" dist="38100" dir="2700000" algn="tl">
                    <a:srgbClr val="000000">
                      <a:alpha val="43137"/>
                    </a:srgbClr>
                  </a:outerShdw>
                </a:effectLst>
                <a:latin typeface="Eras Medium ITC" pitchFamily="34" charset="0"/>
                <a:cs typeface="Times New Roman" pitchFamily="18" charset="0"/>
              </a:rPr>
              <a:t> </a:t>
            </a:r>
            <a:r>
              <a:rPr lang="hu-HU" sz="3200" b="1" dirty="0" err="1" smtClean="0">
                <a:effectLst>
                  <a:outerShdw blurRad="38100" dist="38100" dir="2700000" algn="tl">
                    <a:srgbClr val="000000">
                      <a:alpha val="43137"/>
                    </a:srgbClr>
                  </a:outerShdw>
                </a:effectLst>
                <a:latin typeface="Eras Medium ITC" pitchFamily="34" charset="0"/>
                <a:cs typeface="Times New Roman" pitchFamily="18" charset="0"/>
              </a:rPr>
              <a:t>years</a:t>
            </a:r>
            <a:endParaRPr lang="hu-HU" sz="3200" b="1" dirty="0">
              <a:effectLst>
                <a:outerShdw blurRad="38100" dist="38100" dir="2700000" algn="tl">
                  <a:srgbClr val="000000">
                    <a:alpha val="43137"/>
                  </a:srgbClr>
                </a:outerShdw>
              </a:effectLst>
              <a:latin typeface="Eras Medium ITC" pitchFamily="34" charset="0"/>
              <a:cs typeface="Times New Roman" pitchFamily="18" charset="0"/>
            </a:endParaRPr>
          </a:p>
          <a:p>
            <a:pPr>
              <a:buClrTx/>
              <a:buSzTx/>
              <a:buFontTx/>
              <a:buNone/>
              <a:defRPr/>
            </a:pPr>
            <a:endParaRPr lang="hu-HU"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ransition spd="slow" advClick="0" advTm="81280">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ircle(in)">
                                      <p:cBhvr>
                                        <p:cTn id="7" dur="3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additive="repl">
                                        <p:cTn id="11" dur="1" fill="hold">
                                          <p:stCondLst>
                                            <p:cond delay="0"/>
                                          </p:stCondLst>
                                        </p:cTn>
                                        <p:tgtEl>
                                          <p:spTgt spid="4">
                                            <p:txEl>
                                              <p:pRg st="2" end="2"/>
                                            </p:txEl>
                                          </p:spTgt>
                                        </p:tgtEl>
                                        <p:attrNameLst>
                                          <p:attrName>style.visibility</p:attrName>
                                        </p:attrNameLst>
                                      </p:cBhvr>
                                      <p:to>
                                        <p:strVal val="visible"/>
                                      </p:to>
                                    </p:set>
                                    <p:anim calcmode="lin" valueType="num">
                                      <p:cBhvr additive="repl">
                                        <p:cTn id="12" dur="2000" fill="hold"/>
                                        <p:tgtEl>
                                          <p:spTgt spid="4">
                                            <p:txEl>
                                              <p:pRg st="2" end="2"/>
                                            </p:txEl>
                                          </p:spTgt>
                                        </p:tgtEl>
                                        <p:attrNameLst>
                                          <p:attrName>ppt_x</p:attrName>
                                        </p:attrNameLst>
                                      </p:cBhvr>
                                      <p:tavLst>
                                        <p:tav tm="100000">
                                          <p:val>
                                            <p:strVal val="0-#ppt_w/2"/>
                                          </p:val>
                                        </p:tav>
                                        <p:tav>
                                          <p:val>
                                            <p:strVal val="#ppt_x"/>
                                          </p:val>
                                        </p:tav>
                                      </p:tavLst>
                                    </p:anim>
                                    <p:anim calcmode="lin" valueType="num">
                                      <p:cBhvr additive="repl">
                                        <p:cTn id="13" dur="2000" fill="hold"/>
                                        <p:tgtEl>
                                          <p:spTgt spid="4">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additive="repl">
                                        <p:cTn id="17" dur="1" fill="hold">
                                          <p:stCondLst>
                                            <p:cond delay="0"/>
                                          </p:stCondLst>
                                        </p:cTn>
                                        <p:tgtEl>
                                          <p:spTgt spid="4">
                                            <p:txEl>
                                              <p:pRg st="3" end="3"/>
                                            </p:txEl>
                                          </p:spTgt>
                                        </p:tgtEl>
                                        <p:attrNameLst>
                                          <p:attrName>style.visibility</p:attrName>
                                        </p:attrNameLst>
                                      </p:cBhvr>
                                      <p:to>
                                        <p:strVal val="visible"/>
                                      </p:to>
                                    </p:set>
                                    <p:anim calcmode="lin" valueType="num">
                                      <p:cBhvr additive="repl">
                                        <p:cTn id="18" dur="2000" fill="hold"/>
                                        <p:tgtEl>
                                          <p:spTgt spid="4">
                                            <p:txEl>
                                              <p:pRg st="3" end="3"/>
                                            </p:txEl>
                                          </p:spTgt>
                                        </p:tgtEl>
                                        <p:attrNameLst>
                                          <p:attrName>ppt_x</p:attrName>
                                        </p:attrNameLst>
                                      </p:cBhvr>
                                      <p:tavLst>
                                        <p:tav tm="100000">
                                          <p:val>
                                            <p:strVal val="0-#ppt_w/2"/>
                                          </p:val>
                                        </p:tav>
                                        <p:tav>
                                          <p:val>
                                            <p:strVal val="#ppt_x"/>
                                          </p:val>
                                        </p:tav>
                                      </p:tavLst>
                                    </p:anim>
                                    <p:anim calcmode="lin" valueType="num">
                                      <p:cBhvr additive="repl">
                                        <p:cTn id="19" dur="2000" fill="hold"/>
                                        <p:tgtEl>
                                          <p:spTgt spid="4">
                                            <p:txEl>
                                              <p:pRg st="3" end="3"/>
                                            </p:txEl>
                                          </p:spTgt>
                                        </p:tgtEl>
                                        <p:attrNameLst>
                                          <p:attrName>ppt_y</p:attrName>
                                        </p:attrNameLst>
                                      </p:cBhvr>
                                      <p:tavLst>
                                        <p:tav tm="100000">
                                          <p:val>
                                            <p:strVal val="#ppt_y"/>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additive="repl">
                                        <p:cTn id="23" dur="1" fill="hold">
                                          <p:stCondLst>
                                            <p:cond delay="0"/>
                                          </p:stCondLst>
                                        </p:cTn>
                                        <p:tgtEl>
                                          <p:spTgt spid="4">
                                            <p:txEl>
                                              <p:pRg st="4" end="4"/>
                                            </p:txEl>
                                          </p:spTgt>
                                        </p:tgtEl>
                                        <p:attrNameLst>
                                          <p:attrName>style.visibility</p:attrName>
                                        </p:attrNameLst>
                                      </p:cBhvr>
                                      <p:to>
                                        <p:strVal val="visible"/>
                                      </p:to>
                                    </p:set>
                                    <p:anim calcmode="lin" valueType="num">
                                      <p:cBhvr additive="repl">
                                        <p:cTn id="24" dur="2000" fill="hold"/>
                                        <p:tgtEl>
                                          <p:spTgt spid="4">
                                            <p:txEl>
                                              <p:pRg st="4" end="4"/>
                                            </p:txEl>
                                          </p:spTgt>
                                        </p:tgtEl>
                                        <p:attrNameLst>
                                          <p:attrName>ppt_x</p:attrName>
                                        </p:attrNameLst>
                                      </p:cBhvr>
                                      <p:tavLst>
                                        <p:tav tm="100000">
                                          <p:val>
                                            <p:strVal val="0-#ppt_w/2"/>
                                          </p:val>
                                        </p:tav>
                                        <p:tav>
                                          <p:val>
                                            <p:strVal val="#ppt_x"/>
                                          </p:val>
                                        </p:tav>
                                      </p:tavLst>
                                    </p:anim>
                                    <p:anim calcmode="lin" valueType="num">
                                      <p:cBhvr additive="repl">
                                        <p:cTn id="25" dur="2000" fill="hold"/>
                                        <p:tgtEl>
                                          <p:spTgt spid="4">
                                            <p:txEl>
                                              <p:pRg st="4" end="4"/>
                                            </p:txEl>
                                          </p:spTgt>
                                        </p:tgtEl>
                                        <p:attrNameLst>
                                          <p:attrName>ppt_y</p:attrName>
                                        </p:attrNameLst>
                                      </p:cBhvr>
                                      <p:tavLst>
                                        <p:tav tm="100000">
                                          <p:val>
                                            <p:strVal val="#ppt_y"/>
                                          </p:val>
                                        </p:tav>
                                        <p:tav>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additive="repl">
                                        <p:cTn id="29" dur="1" fill="hold">
                                          <p:stCondLst>
                                            <p:cond delay="0"/>
                                          </p:stCondLst>
                                        </p:cTn>
                                        <p:tgtEl>
                                          <p:spTgt spid="4">
                                            <p:txEl>
                                              <p:pRg st="5" end="5"/>
                                            </p:txEl>
                                          </p:spTgt>
                                        </p:tgtEl>
                                        <p:attrNameLst>
                                          <p:attrName>style.visibility</p:attrName>
                                        </p:attrNameLst>
                                      </p:cBhvr>
                                      <p:to>
                                        <p:strVal val="visible"/>
                                      </p:to>
                                    </p:set>
                                    <p:anim calcmode="lin" valueType="num">
                                      <p:cBhvr additive="repl">
                                        <p:cTn id="30" dur="2000" fill="hold"/>
                                        <p:tgtEl>
                                          <p:spTgt spid="4">
                                            <p:txEl>
                                              <p:pRg st="5" end="5"/>
                                            </p:txEl>
                                          </p:spTgt>
                                        </p:tgtEl>
                                        <p:attrNameLst>
                                          <p:attrName>ppt_x</p:attrName>
                                        </p:attrNameLst>
                                      </p:cBhvr>
                                      <p:tavLst>
                                        <p:tav tm="100000">
                                          <p:val>
                                            <p:strVal val="0-#ppt_w/2"/>
                                          </p:val>
                                        </p:tav>
                                        <p:tav>
                                          <p:val>
                                            <p:strVal val="#ppt_x"/>
                                          </p:val>
                                        </p:tav>
                                      </p:tavLst>
                                    </p:anim>
                                    <p:anim calcmode="lin" valueType="num">
                                      <p:cBhvr additive="repl">
                                        <p:cTn id="31" dur="2000" fill="hold"/>
                                        <p:tgtEl>
                                          <p:spTgt spid="4">
                                            <p:txEl>
                                              <p:pRg st="5" end="5"/>
                                            </p:txEl>
                                          </p:spTgt>
                                        </p:tgtEl>
                                        <p:attrNameLst>
                                          <p:attrName>ppt_y</p:attrName>
                                        </p:attrNameLst>
                                      </p:cBhvr>
                                      <p:tavLst>
                                        <p:tav tm="100000">
                                          <p:val>
                                            <p:strVal val="#ppt_y"/>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additive="base">
                                        <p:cTn id="36"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12"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additive="base">
                                        <p:cTn id="42" dur="20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3" dur="2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6" fill="hold"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 calcmode="lin" valueType="num">
                                      <p:cBhvr additive="base">
                                        <p:cTn id="48" dur="20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49" dur="2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nodeType="click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randombar(horizontal)">
                                      <p:cBhvr>
                                        <p:cTn id="54" dur="2000"/>
                                        <p:tgtEl>
                                          <p:spTgt spid="4">
                                            <p:txEl>
                                              <p:pRg st="9" end="9"/>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6" presetClass="entr" presetSubtype="16" fill="hold"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animEffect transition="in" filter="circle(in)">
                                      <p:cBhvr>
                                        <p:cTn id="59"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4.3|4.4"/>
</p:tagLst>
</file>

<file path=ppt/tags/tag10.xml><?xml version="1.0" encoding="utf-8"?>
<p:tagLst xmlns:a="http://schemas.openxmlformats.org/drawingml/2006/main" xmlns:r="http://schemas.openxmlformats.org/officeDocument/2006/relationships" xmlns:p="http://schemas.openxmlformats.org/presentationml/2006/main">
  <p:tag name="TIMING" val="|4.9|4.7|6.4|4|4.2|3.8|3.6|3.6|3.9|3.8|3.8|4.7|3.8|3.8|4.4"/>
</p:tagLst>
</file>

<file path=ppt/tags/tag11.xml><?xml version="1.0" encoding="utf-8"?>
<p:tagLst xmlns:a="http://schemas.openxmlformats.org/drawingml/2006/main" xmlns:r="http://schemas.openxmlformats.org/officeDocument/2006/relationships" xmlns:p="http://schemas.openxmlformats.org/presentationml/2006/main">
  <p:tag name="TIMING" val="|1.3|4.2|7|4.6|5.1"/>
</p:tagLst>
</file>

<file path=ppt/tags/tag12.xml><?xml version="1.0" encoding="utf-8"?>
<p:tagLst xmlns:a="http://schemas.openxmlformats.org/drawingml/2006/main" xmlns:r="http://schemas.openxmlformats.org/officeDocument/2006/relationships" xmlns:p="http://schemas.openxmlformats.org/presentationml/2006/main">
  <p:tag name="TIMING" val="|3|6.7|12.6|8.5|8.4|6.7|5.5"/>
</p:tagLst>
</file>

<file path=ppt/tags/tag13.xml><?xml version="1.0" encoding="utf-8"?>
<p:tagLst xmlns:a="http://schemas.openxmlformats.org/drawingml/2006/main" xmlns:r="http://schemas.openxmlformats.org/officeDocument/2006/relationships" xmlns:p="http://schemas.openxmlformats.org/presentationml/2006/main">
  <p:tag name="TIMING" val="|2.2|4.3|5.6|8.3|7|2.6"/>
</p:tagLst>
</file>

<file path=ppt/tags/tag14.xml><?xml version="1.0" encoding="utf-8"?>
<p:tagLst xmlns:a="http://schemas.openxmlformats.org/drawingml/2006/main" xmlns:r="http://schemas.openxmlformats.org/officeDocument/2006/relationships" xmlns:p="http://schemas.openxmlformats.org/presentationml/2006/main">
  <p:tag name="TIMING" val="|3|4.9|6|3.2|5.9|9.7|8.3"/>
</p:tagLst>
</file>

<file path=ppt/tags/tag15.xml><?xml version="1.0" encoding="utf-8"?>
<p:tagLst xmlns:a="http://schemas.openxmlformats.org/drawingml/2006/main" xmlns:r="http://schemas.openxmlformats.org/officeDocument/2006/relationships" xmlns:p="http://schemas.openxmlformats.org/presentationml/2006/main">
  <p:tag name="TIMING" val="|3.6|5.1|9.9|7.1|3.4|3.4|3.3|3.6|2.6|3.9|4.1|5.1|4.6|5.6|7.1|4.3|3.8|5.3|4.3"/>
</p:tagLst>
</file>

<file path=ppt/tags/tag16.xml><?xml version="1.0" encoding="utf-8"?>
<p:tagLst xmlns:a="http://schemas.openxmlformats.org/drawingml/2006/main" xmlns:r="http://schemas.openxmlformats.org/officeDocument/2006/relationships" xmlns:p="http://schemas.openxmlformats.org/presentationml/2006/main">
  <p:tag name="TIMING" val="|4.3|4.9|4.9|4.3|5.2|6.2|4.7|4.5|4|5.1"/>
</p:tagLst>
</file>

<file path=ppt/tags/tag17.xml><?xml version="1.0" encoding="utf-8"?>
<p:tagLst xmlns:a="http://schemas.openxmlformats.org/drawingml/2006/main" xmlns:r="http://schemas.openxmlformats.org/officeDocument/2006/relationships" xmlns:p="http://schemas.openxmlformats.org/presentationml/2006/main">
  <p:tag name="TIMING" val="|3.3|4.4|4.1|7.2|6.5|6.2|5.6"/>
</p:tagLst>
</file>

<file path=ppt/tags/tag18.xml><?xml version="1.0" encoding="utf-8"?>
<p:tagLst xmlns:a="http://schemas.openxmlformats.org/drawingml/2006/main" xmlns:r="http://schemas.openxmlformats.org/officeDocument/2006/relationships" xmlns:p="http://schemas.openxmlformats.org/presentationml/2006/main">
  <p:tag name="TIMING" val="|6.5|4.1|4.1|6.4|4.7|7.7|5.9"/>
</p:tagLst>
</file>

<file path=ppt/tags/tag19.xml><?xml version="1.0" encoding="utf-8"?>
<p:tagLst xmlns:a="http://schemas.openxmlformats.org/drawingml/2006/main" xmlns:r="http://schemas.openxmlformats.org/officeDocument/2006/relationships" xmlns:p="http://schemas.openxmlformats.org/presentationml/2006/main">
  <p:tag name="TIMING" val="|1.3|5.3|5.1|8.9|5.9"/>
</p:tagLst>
</file>

<file path=ppt/tags/tag2.xml><?xml version="1.0" encoding="utf-8"?>
<p:tagLst xmlns:a="http://schemas.openxmlformats.org/drawingml/2006/main" xmlns:r="http://schemas.openxmlformats.org/officeDocument/2006/relationships" xmlns:p="http://schemas.openxmlformats.org/presentationml/2006/main">
  <p:tag name="TIMING" val="|3.8|5.5"/>
</p:tagLst>
</file>

<file path=ppt/tags/tag20.xml><?xml version="1.0" encoding="utf-8"?>
<p:tagLst xmlns:a="http://schemas.openxmlformats.org/drawingml/2006/main" xmlns:r="http://schemas.openxmlformats.org/officeDocument/2006/relationships" xmlns:p="http://schemas.openxmlformats.org/presentationml/2006/main">
  <p:tag name="TIMING" val="|2.1|5.7"/>
</p:tagLst>
</file>

<file path=ppt/tags/tag3.xml><?xml version="1.0" encoding="utf-8"?>
<p:tagLst xmlns:a="http://schemas.openxmlformats.org/drawingml/2006/main" xmlns:r="http://schemas.openxmlformats.org/officeDocument/2006/relationships" xmlns:p="http://schemas.openxmlformats.org/presentationml/2006/main">
  <p:tag name="TIMING" val="|2.3|6.1|6.6|5.8|5.5|5.8|6.4|6|7.1|8.1|9.8|4.5"/>
</p:tagLst>
</file>

<file path=ppt/tags/tag4.xml><?xml version="1.0" encoding="utf-8"?>
<p:tagLst xmlns:a="http://schemas.openxmlformats.org/drawingml/2006/main" xmlns:r="http://schemas.openxmlformats.org/officeDocument/2006/relationships" xmlns:p="http://schemas.openxmlformats.org/presentationml/2006/main">
  <p:tag name="TIMING" val="|3.7|4.4|5.3|6.3|6.6|7.1"/>
</p:tagLst>
</file>

<file path=ppt/tags/tag5.xml><?xml version="1.0" encoding="utf-8"?>
<p:tagLst xmlns:a="http://schemas.openxmlformats.org/drawingml/2006/main" xmlns:r="http://schemas.openxmlformats.org/officeDocument/2006/relationships" xmlns:p="http://schemas.openxmlformats.org/presentationml/2006/main">
  <p:tag name="TIMING" val="|5.4|5.7|6|5.3|4.3|4.9|3.7|1.8|2.2|4.2|4.2|3.7"/>
</p:tagLst>
</file>

<file path=ppt/tags/tag6.xml><?xml version="1.0" encoding="utf-8"?>
<p:tagLst xmlns:a="http://schemas.openxmlformats.org/drawingml/2006/main" xmlns:r="http://schemas.openxmlformats.org/officeDocument/2006/relationships" xmlns:p="http://schemas.openxmlformats.org/presentationml/2006/main">
  <p:tag name="TIMING" val="|2.1|4.6|3.5|5.5|5|5|6.5|5|6.2|2.1"/>
</p:tagLst>
</file>

<file path=ppt/tags/tag7.xml><?xml version="1.0" encoding="utf-8"?>
<p:tagLst xmlns:a="http://schemas.openxmlformats.org/drawingml/2006/main" xmlns:r="http://schemas.openxmlformats.org/officeDocument/2006/relationships" xmlns:p="http://schemas.openxmlformats.org/presentationml/2006/main">
  <p:tag name="TIMING" val="|2.3|5.9|4.6"/>
</p:tagLst>
</file>

<file path=ppt/tags/tag8.xml><?xml version="1.0" encoding="utf-8"?>
<p:tagLst xmlns:a="http://schemas.openxmlformats.org/drawingml/2006/main" xmlns:r="http://schemas.openxmlformats.org/officeDocument/2006/relationships" xmlns:p="http://schemas.openxmlformats.org/presentationml/2006/main">
  <p:tag name="TIMING" val="|3.3|4.1|6|5.3|5.7|5.2|5|5.2|4.8|4.7|4.9|4.4|6.3"/>
</p:tagLst>
</file>

<file path=ppt/tags/tag9.xml><?xml version="1.0" encoding="utf-8"?>
<p:tagLst xmlns:a="http://schemas.openxmlformats.org/drawingml/2006/main" xmlns:r="http://schemas.openxmlformats.org/officeDocument/2006/relationships" xmlns:p="http://schemas.openxmlformats.org/presentationml/2006/main">
  <p:tag name="TIMING" val="|2.1|5.1|6.7|6.4|6.2|5.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4739</TotalTime>
  <Words>1108</Words>
  <Application>Microsoft Office PowerPoint</Application>
  <PresentationFormat>Diavetítés a képernyőre (4:3 oldalarány)</PresentationFormat>
  <Paragraphs>241</Paragraphs>
  <Slides>23</Slides>
  <Notes>22</Notes>
  <HiddenSlides>0</HiddenSlides>
  <MMClips>0</MMClips>
  <ScaleCrop>false</ScaleCrop>
  <HeadingPairs>
    <vt:vector size="6" baseType="variant">
      <vt:variant>
        <vt:lpstr>Használt betűtípusok</vt:lpstr>
      </vt:variant>
      <vt:variant>
        <vt:i4>10</vt:i4>
      </vt:variant>
      <vt:variant>
        <vt:lpstr>Téma</vt:lpstr>
      </vt:variant>
      <vt:variant>
        <vt:i4>1</vt:i4>
      </vt:variant>
      <vt:variant>
        <vt:lpstr>Diacímek</vt:lpstr>
      </vt:variant>
      <vt:variant>
        <vt:i4>23</vt:i4>
      </vt:variant>
    </vt:vector>
  </HeadingPairs>
  <TitlesOfParts>
    <vt:vector size="34" baseType="lpstr">
      <vt:lpstr>Arial</vt:lpstr>
      <vt:lpstr>Century Schoolbook</vt:lpstr>
      <vt:lpstr>Wingdings</vt:lpstr>
      <vt:lpstr>Wingdings 2</vt:lpstr>
      <vt:lpstr>Calibri</vt:lpstr>
      <vt:lpstr>Footlight MT Light</vt:lpstr>
      <vt:lpstr>Times New Roman</vt:lpstr>
      <vt:lpstr>Lucida Sans Unicode</vt:lpstr>
      <vt:lpstr>Eras Medium ITC</vt:lpstr>
      <vt:lpstr>Arial Black</vt:lpstr>
      <vt:lpstr>Loggia</vt:lpstr>
      <vt:lpstr>  MAKÓ, 2013 </vt:lpstr>
      <vt:lpstr>      DANCSI ÉS TÁRSA KFT. LOCATION</vt:lpstr>
      <vt:lpstr>I. COMPANY HISTORY </vt:lpstr>
      <vt:lpstr>II. FLEET (1.)</vt:lpstr>
      <vt:lpstr>II. fleet (2.)</vt:lpstr>
      <vt:lpstr>II. FLEET (3.)</vt:lpstr>
      <vt:lpstr>PowerPoint bemutató</vt:lpstr>
      <vt:lpstr>II. FLEET (5.)</vt:lpstr>
      <vt:lpstr>II. FLEET SUMMARY (6.)</vt:lpstr>
      <vt:lpstr>II. FLEET –  SERVICE</vt:lpstr>
      <vt:lpstr>III. OUR SERVICES (1.)</vt:lpstr>
      <vt:lpstr>III. OUR SERVICES (2.)</vt:lpstr>
      <vt:lpstr>III. OUR SERVICES (3.)</vt:lpstr>
      <vt:lpstr>IV. INVESTMENTS 2012 (1)</vt:lpstr>
      <vt:lpstr>IV. Investment for 2014 (2)</vt:lpstr>
      <vt:lpstr>V. REFERENCE</vt:lpstr>
      <vt:lpstr>VI. CONTACT (1.)  </vt:lpstr>
      <vt:lpstr>VI. CONTACT (2.)  logistics</vt:lpstr>
      <vt:lpstr>VI. CONTACT (3.)  logistics - transport organization</vt:lpstr>
      <vt:lpstr>VI. CONTACT  (4.)  logistics - transport organization</vt:lpstr>
      <vt:lpstr>VI. CONTACT (5.) financial - accounting</vt:lpstr>
      <vt:lpstr>PowerPoint bemutató</vt:lpstr>
      <vt:lpstr>PowerPoint bemutató</vt:lpstr>
    </vt:vector>
  </TitlesOfParts>
  <Company>Titkárság II.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BI-KA Bt. bemutatása</dc:title>
  <dc:creator>BI - KA  Bt.</dc:creator>
  <cp:lastModifiedBy>XY</cp:lastModifiedBy>
  <cp:revision>564</cp:revision>
  <cp:lastPrinted>2011-05-09T11:14:40Z</cp:lastPrinted>
  <dcterms:created xsi:type="dcterms:W3CDTF">2007-02-20T08:38:15Z</dcterms:created>
  <dcterms:modified xsi:type="dcterms:W3CDTF">2013-01-08T09:16:29Z</dcterms:modified>
</cp:coreProperties>
</file>